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4297" r:id="rId2"/>
  </p:sldMasterIdLst>
  <p:notesMasterIdLst>
    <p:notesMasterId r:id="rId29"/>
  </p:notesMasterIdLst>
  <p:handoutMasterIdLst>
    <p:handoutMasterId r:id="rId30"/>
  </p:handoutMasterIdLst>
  <p:sldIdLst>
    <p:sldId id="322" r:id="rId3"/>
    <p:sldId id="361" r:id="rId4"/>
    <p:sldId id="356" r:id="rId5"/>
    <p:sldId id="346" r:id="rId6"/>
    <p:sldId id="343" r:id="rId7"/>
    <p:sldId id="362" r:id="rId8"/>
    <p:sldId id="357" r:id="rId9"/>
    <p:sldId id="358" r:id="rId10"/>
    <p:sldId id="359" r:id="rId11"/>
    <p:sldId id="360" r:id="rId12"/>
    <p:sldId id="363" r:id="rId13"/>
    <p:sldId id="364" r:id="rId14"/>
    <p:sldId id="367" r:id="rId15"/>
    <p:sldId id="365" r:id="rId16"/>
    <p:sldId id="366" r:id="rId17"/>
    <p:sldId id="355" r:id="rId18"/>
    <p:sldId id="368" r:id="rId19"/>
    <p:sldId id="373" r:id="rId20"/>
    <p:sldId id="370" r:id="rId21"/>
    <p:sldId id="374" r:id="rId22"/>
    <p:sldId id="372" r:id="rId23"/>
    <p:sldId id="375" r:id="rId24"/>
    <p:sldId id="376" r:id="rId25"/>
    <p:sldId id="378" r:id="rId26"/>
    <p:sldId id="377" r:id="rId27"/>
    <p:sldId id="321" r:id="rId28"/>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0021A5"/>
    <a:srgbClr val="B4B5B4"/>
    <a:srgbClr val="FF4A21"/>
    <a:srgbClr val="FF46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C0D6A-5728-76BF-B9B4-5BBC8F0CDA1B}" v="45" dt="2023-11-28T02:48:07.220"/>
    <p1510:client id="{3656D24F-356F-9B46-B018-04CE739DCFEE}" v="168" dt="2023-11-28T18:29:03.058"/>
    <p1510:client id="{BF9EB344-AE78-8F7C-85D5-87978B553240}" v="7" dt="2023-11-28T18:54:10.4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6"/>
  </p:normalViewPr>
  <p:slideViewPr>
    <p:cSldViewPr snapToGrid="0">
      <p:cViewPr varScale="1">
        <p:scale>
          <a:sx n="112" d="100"/>
          <a:sy n="112" d="100"/>
        </p:scale>
        <p:origin x="174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latin typeface="Arial" panose="020B0604020202020204" pitchFamily="34" charset="0"/>
            </a:endParaRPr>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latin typeface="Arial" panose="020B0604020202020204" pitchFamily="34" charset="0"/>
              </a:rPr>
              <a:pPr>
                <a:defRPr/>
              </a:pPr>
              <a:t>12/6/23</a:t>
            </a:fld>
            <a:endParaRPr lang="en-US">
              <a:latin typeface="Arial" panose="020B0604020202020204" pitchFamily="34" charset="0"/>
            </a:endParaRPr>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latin typeface="Arial" panose="020B0604020202020204" pitchFamily="34" charset="0"/>
            </a:endParaRPr>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latin typeface="Arial" panose="020B0604020202020204" pitchFamily="34" charset="0"/>
              </a:rPr>
              <a:pPr>
                <a:defRPr/>
              </a:pPr>
              <a:t>‹#›</a:t>
            </a:fld>
            <a:endParaRPr lang="en-US">
              <a:latin typeface="Arial" panose="020B0604020202020204" pitchFamily="34" charset="0"/>
            </a:endParaRPr>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12/6/23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Card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2571" cy="6857999"/>
          </a:xfrm>
          <a:prstGeom prst="rect">
            <a:avLst/>
          </a:prstGeom>
        </p:spPr>
      </p:pic>
      <p:pic>
        <p:nvPicPr>
          <p:cNvPr id="4" name="Picture 3">
            <a:extLst>
              <a:ext uri="{FF2B5EF4-FFF2-40B4-BE49-F238E27FC236}">
                <a16:creationId xmlns:a16="http://schemas.microsoft.com/office/drawing/2014/main" id="{BE3509D3-A7F5-7649-A333-75B66BA65747}"/>
              </a:ext>
            </a:extLst>
          </p:cNvPr>
          <p:cNvPicPr>
            <a:picLocks noChangeAspect="1"/>
          </p:cNvPicPr>
          <p:nvPr userDrawn="1"/>
        </p:nvPicPr>
        <p:blipFill>
          <a:blip r:embed="rId3"/>
          <a:stretch>
            <a:fillRect/>
          </a:stretch>
        </p:blipFill>
        <p:spPr>
          <a:xfrm>
            <a:off x="318933" y="461102"/>
            <a:ext cx="2279025" cy="556082"/>
          </a:xfrm>
          <a:prstGeom prst="rect">
            <a:avLst/>
          </a:prstGeom>
        </p:spPr>
      </p:pic>
      <p:sp>
        <p:nvSpPr>
          <p:cNvPr id="8" name="Rectangle 7">
            <a:extLst>
              <a:ext uri="{FF2B5EF4-FFF2-40B4-BE49-F238E27FC236}">
                <a16:creationId xmlns:a16="http://schemas.microsoft.com/office/drawing/2014/main" id="{62203B9E-A97D-C748-AEF5-9228E504D57F}"/>
              </a:ext>
            </a:extLst>
          </p:cNvPr>
          <p:cNvSpPr/>
          <p:nvPr userDrawn="1"/>
        </p:nvSpPr>
        <p:spPr>
          <a:xfrm>
            <a:off x="0" y="294640"/>
            <a:ext cx="2812774" cy="863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 Placeholder 3">
            <a:extLst>
              <a:ext uri="{FF2B5EF4-FFF2-40B4-BE49-F238E27FC236}">
                <a16:creationId xmlns:a16="http://schemas.microsoft.com/office/drawing/2014/main" id="{E605E3FB-E947-7E4A-8955-F503A3B4C169}"/>
              </a:ext>
            </a:extLst>
          </p:cNvPr>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10" name="Text Placeholder 3">
            <a:extLst>
              <a:ext uri="{FF2B5EF4-FFF2-40B4-BE49-F238E27FC236}">
                <a16:creationId xmlns:a16="http://schemas.microsoft.com/office/drawing/2014/main" id="{D492BAC4-9D24-B943-80CE-4C4AEB3AF605}"/>
              </a:ext>
            </a:extLst>
          </p:cNvPr>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sp>
        <p:nvSpPr>
          <p:cNvPr id="11" name="Text Placeholder 3">
            <a:extLst>
              <a:ext uri="{FF2B5EF4-FFF2-40B4-BE49-F238E27FC236}">
                <a16:creationId xmlns:a16="http://schemas.microsoft.com/office/drawing/2014/main" id="{9B8BB55D-56D9-B144-BB08-A5A1F2799BEC}"/>
              </a:ext>
            </a:extLst>
          </p:cNvPr>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Tree>
    <p:extLst>
      <p:ext uri="{BB962C8B-B14F-4D97-AF65-F5344CB8AC3E}">
        <p14:creationId xmlns:p14="http://schemas.microsoft.com/office/powerpoint/2010/main" val="1276722255"/>
      </p:ext>
    </p:extLst>
  </p:cSld>
  <p:clrMapOvr>
    <a:masterClrMapping/>
  </p:clrMapOvr>
  <p:extLst>
    <p:ext uri="{DCECCB84-F9BA-43D5-87BE-67443E8EF086}">
      <p15:sldGuideLst xmlns:p15="http://schemas.microsoft.com/office/powerpoint/2012/main">
        <p15:guide id="1" pos="2880" userDrawn="1">
          <p15:clr>
            <a:srgbClr val="FBAE40"/>
          </p15:clr>
        </p15:guide>
        <p15:guide id="2" pos="5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or Title Card">
    <p:bg>
      <p:bgPr>
        <a:pattFill prst="ltDnDiag">
          <a:fgClr>
            <a:schemeClr val="tx1"/>
          </a:fgClr>
          <a:bgClr>
            <a:srgbClr val="0021A5"/>
          </a:bgClr>
        </a:patt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E8BF14-8F48-444F-B08E-8C2FA64E153A}"/>
              </a:ext>
            </a:extLst>
          </p:cNvPr>
          <p:cNvSpPr/>
          <p:nvPr userDrawn="1"/>
        </p:nvSpPr>
        <p:spPr>
          <a:xfrm>
            <a:off x="0" y="294640"/>
            <a:ext cx="2834640" cy="87376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spc="100">
              <a:solidFill>
                <a:schemeClr val="bg1"/>
              </a:solidFill>
              <a:latin typeface="Arial" panose="020B0604020202020204" pitchFamily="34" charset="0"/>
            </a:endParaRPr>
          </a:p>
        </p:txBody>
      </p:sp>
      <p:sp>
        <p:nvSpPr>
          <p:cNvPr id="8" name="Text Placeholder 3">
            <a:extLst>
              <a:ext uri="{FF2B5EF4-FFF2-40B4-BE49-F238E27FC236}">
                <a16:creationId xmlns:a16="http://schemas.microsoft.com/office/drawing/2014/main" id="{F5996A17-1446-C84E-A95C-9E96A000F004}"/>
              </a:ext>
            </a:extLst>
          </p:cNvPr>
          <p:cNvSpPr>
            <a:spLocks noGrp="1"/>
          </p:cNvSpPr>
          <p:nvPr>
            <p:ph type="body" sz="half" idx="10" hasCustomPrompt="1"/>
          </p:nvPr>
        </p:nvSpPr>
        <p:spPr>
          <a:xfrm>
            <a:off x="1952461" y="3091070"/>
            <a:ext cx="5239079" cy="430314"/>
          </a:xfrm>
          <a:ln w="28575">
            <a:solidFill>
              <a:srgbClr val="FF4A21"/>
            </a:solidFill>
          </a:ln>
        </p:spPr>
        <p:txBody>
          <a:bodyPr rtlCol="0" anchor="ctr">
            <a:noAutofit/>
          </a:bodyPr>
          <a:lstStyle>
            <a:lvl1pPr marL="0" indent="0" algn="ctr">
              <a:buNone/>
              <a:defRPr kumimoji="0" sz="20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SECTION OR TITLE CARD</a:t>
            </a:r>
          </a:p>
        </p:txBody>
      </p:sp>
      <p:pic>
        <p:nvPicPr>
          <p:cNvPr id="14" name="Picture 13">
            <a:extLst>
              <a:ext uri="{FF2B5EF4-FFF2-40B4-BE49-F238E27FC236}">
                <a16:creationId xmlns:a16="http://schemas.microsoft.com/office/drawing/2014/main" id="{71B9904A-5E84-834A-9F24-67D1CA782B7F}"/>
              </a:ext>
            </a:extLst>
          </p:cNvPr>
          <p:cNvPicPr>
            <a:picLocks noChangeAspect="1"/>
          </p:cNvPicPr>
          <p:nvPr userDrawn="1"/>
        </p:nvPicPr>
        <p:blipFill>
          <a:blip r:embed="rId2"/>
          <a:stretch>
            <a:fillRect/>
          </a:stretch>
        </p:blipFill>
        <p:spPr>
          <a:xfrm>
            <a:off x="318933" y="461102"/>
            <a:ext cx="2279025" cy="556082"/>
          </a:xfrm>
          <a:prstGeom prst="rect">
            <a:avLst/>
          </a:prstGeom>
        </p:spPr>
      </p:pic>
      <p:sp>
        <p:nvSpPr>
          <p:cNvPr id="2" name="Footer Placeholder 1">
            <a:extLst>
              <a:ext uri="{FF2B5EF4-FFF2-40B4-BE49-F238E27FC236}">
                <a16:creationId xmlns:a16="http://schemas.microsoft.com/office/drawing/2014/main" id="{3D977634-8D3A-5943-A1E6-E179BF436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74D6E4-1DA2-8A41-85D8-C7F206FB91B2}"/>
              </a:ext>
            </a:extLst>
          </p:cNvPr>
          <p:cNvSpPr>
            <a:spLocks noGrp="1"/>
          </p:cNvSpPr>
          <p:nvPr>
            <p:ph type="sldNum" sz="quarter" idx="12"/>
          </p:nvPr>
        </p:nvSpPr>
        <p:spPr/>
        <p:txBody>
          <a:bodyPr/>
          <a:lstStyle/>
          <a:p>
            <a:fld id="{E17B9F45-1FE4-7346-86C6-EA0766363EB2}" type="slidenum">
              <a:rPr lang="en-US" smtClean="0"/>
              <a:pPr/>
              <a:t>‹#›</a:t>
            </a:fld>
            <a:endParaRPr lang="en-US"/>
          </a:p>
        </p:txBody>
      </p:sp>
    </p:spTree>
    <p:extLst>
      <p:ext uri="{BB962C8B-B14F-4D97-AF65-F5344CB8AC3E}">
        <p14:creationId xmlns:p14="http://schemas.microsoft.com/office/powerpoint/2010/main" val="247555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69BA0-3F90-BF4C-94D4-BF7C7B69B1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02920"/>
            <a:ext cx="9144000" cy="6155080"/>
          </a:xfrm>
          <a:prstGeom prst="rect">
            <a:avLst/>
          </a:prstGeom>
        </p:spPr>
      </p:pic>
    </p:spTree>
    <p:extLst>
      <p:ext uri="{BB962C8B-B14F-4D97-AF65-F5344CB8AC3E}">
        <p14:creationId xmlns:p14="http://schemas.microsoft.com/office/powerpoint/2010/main" val="4217386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19E4F94-181B-48EF-8072-B4B9F240EF4E}"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C22E17-AD43-45AE-A88C-73034D4E675B}" type="slidenum">
              <a:rPr lang="zh-CN" altLang="en-US" smtClean="0"/>
              <a:t>‹#›</a:t>
            </a:fld>
            <a:endParaRPr lang="zh-CN" altLang="en-US"/>
          </a:p>
        </p:txBody>
      </p:sp>
    </p:spTree>
    <p:extLst>
      <p:ext uri="{BB962C8B-B14F-4D97-AF65-F5344CB8AC3E}">
        <p14:creationId xmlns:p14="http://schemas.microsoft.com/office/powerpoint/2010/main" val="3589371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Card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srcRect/>
          <a:stretch>
            <a:fillRect/>
          </a:stretch>
        </p:blipFill>
        <p:spPr>
          <a:xfrm>
            <a:off x="0" y="1"/>
            <a:ext cx="9142571" cy="6857999"/>
          </a:xfrm>
          <a:prstGeom prst="rect">
            <a:avLst/>
          </a:prstGeom>
        </p:spPr>
      </p:pic>
      <p:pic>
        <p:nvPicPr>
          <p:cNvPr id="4" name="Picture 3"/>
          <p:cNvPicPr>
            <a:picLocks noChangeAspect="1"/>
          </p:cNvPicPr>
          <p:nvPr userDrawn="1"/>
        </p:nvPicPr>
        <p:blipFill>
          <a:blip r:embed="rId3"/>
          <a:stretch>
            <a:fillRect/>
          </a:stretch>
        </p:blipFill>
        <p:spPr>
          <a:xfrm>
            <a:off x="318933" y="461102"/>
            <a:ext cx="2279025" cy="556082"/>
          </a:xfrm>
          <a:prstGeom prst="rect">
            <a:avLst/>
          </a:prstGeom>
        </p:spPr>
      </p:pic>
      <p:sp>
        <p:nvSpPr>
          <p:cNvPr id="8" name="Rectangle 7"/>
          <p:cNvSpPr/>
          <p:nvPr userDrawn="1"/>
        </p:nvSpPr>
        <p:spPr>
          <a:xfrm>
            <a:off x="0" y="294640"/>
            <a:ext cx="2812774" cy="863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9" name="Text Placeholder 3"/>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10" name="Text Placeholder 3"/>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sp>
        <p:nvSpPr>
          <p:cNvPr id="11" name="Text Placeholder 3"/>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Tree>
    <p:extLst>
      <p:ext uri="{BB962C8B-B14F-4D97-AF65-F5344CB8AC3E}">
        <p14:creationId xmlns:p14="http://schemas.microsoft.com/office/powerpoint/2010/main" val="521266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Card 2">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a:solidFill>
                  <a:schemeClr val="bg1"/>
                </a:solidFill>
                <a:latin typeface="Quadon Medium"/>
                <a:cs typeface="Quadon Medium"/>
              </a:rPr>
              <a:t>DEPARTMENT OR UNIT NAME.</a:t>
            </a:r>
            <a:r>
              <a:rPr lang="en-US" sz="1200" b="0" i="0" baseline="0">
                <a:solidFill>
                  <a:schemeClr val="bg1"/>
                </a:solidFill>
                <a:latin typeface="Quadon Medium"/>
                <a:cs typeface="Quadon Medium"/>
              </a:rPr>
              <a:t> DELETE FROM MASTER SLIDE IF N/A</a:t>
            </a:r>
            <a:endParaRPr lang="en-US" sz="1200" b="0" i="0">
              <a:solidFill>
                <a:schemeClr val="bg1"/>
              </a:solidFill>
              <a:latin typeface="Quadon Medium"/>
              <a:cs typeface="Quadon Medium"/>
            </a:endParaRPr>
          </a:p>
        </p:txBody>
      </p:sp>
      <p:sp>
        <p:nvSpPr>
          <p:cNvPr id="11" name="TextBox 10"/>
          <p:cNvSpPr txBox="1"/>
          <p:nvPr userDrawn="1"/>
        </p:nvSpPr>
        <p:spPr>
          <a:xfrm>
            <a:off x="918000" y="1597758"/>
            <a:ext cx="2170484" cy="577081"/>
          </a:xfrm>
          <a:prstGeom prst="rect">
            <a:avLst/>
          </a:prstGeom>
          <a:noFill/>
        </p:spPr>
        <p:txBody>
          <a:bodyPr wrap="square" rtlCol="0">
            <a:spAutoFit/>
          </a:bodyPr>
          <a:lstStyle/>
          <a:p>
            <a:r>
              <a:rPr lang="en-US" sz="1050" b="0" i="0">
                <a:solidFill>
                  <a:schemeClr val="bg1"/>
                </a:solidFill>
                <a:latin typeface="Quadon Medium"/>
                <a:cs typeface="Quadon Medium"/>
              </a:rPr>
              <a:t>DEPARTMENT OR UNIT NAME.</a:t>
            </a:r>
            <a:r>
              <a:rPr lang="en-US" sz="1050" b="0" i="0" baseline="0">
                <a:solidFill>
                  <a:schemeClr val="bg1"/>
                </a:solidFill>
                <a:latin typeface="Quadon Medium"/>
                <a:cs typeface="Quadon Medium"/>
              </a:rPr>
              <a:t> DELETE FROM MASTER SLIDE IF N/A</a:t>
            </a:r>
            <a:endParaRPr lang="en-US" sz="1050" b="0" i="0">
              <a:solidFill>
                <a:schemeClr val="bg1"/>
              </a:solidFill>
              <a:latin typeface="Quadon Medium"/>
              <a:cs typeface="Quadon Medium"/>
            </a:endParaRPr>
          </a:p>
        </p:txBody>
      </p:sp>
      <p:pic>
        <p:nvPicPr>
          <p:cNvPr id="3" name="Picture 2"/>
          <p:cNvPicPr>
            <a:picLocks noChangeAspect="1"/>
          </p:cNvPicPr>
          <p:nvPr userDrawn="1"/>
        </p:nvPicPr>
        <p:blipFill>
          <a:blip r:embed="rId2" cstate="screen"/>
          <a:srcRect/>
          <a:stretch>
            <a:fillRect/>
          </a:stretch>
        </p:blipFill>
        <p:spPr>
          <a:xfrm>
            <a:off x="0" y="0"/>
            <a:ext cx="9156065" cy="6868122"/>
          </a:xfrm>
          <a:prstGeom prst="rect">
            <a:avLst/>
          </a:prstGeom>
        </p:spPr>
      </p:pic>
      <p:pic>
        <p:nvPicPr>
          <p:cNvPr id="13" name="Picture 12"/>
          <p:cNvPicPr>
            <a:picLocks noChangeAspect="1"/>
          </p:cNvPicPr>
          <p:nvPr userDrawn="1"/>
        </p:nvPicPr>
        <p:blipFill>
          <a:blip r:embed="rId3"/>
          <a:stretch>
            <a:fillRect/>
          </a:stretch>
        </p:blipFill>
        <p:spPr>
          <a:xfrm>
            <a:off x="318933" y="461102"/>
            <a:ext cx="2279025" cy="556082"/>
          </a:xfrm>
          <a:prstGeom prst="rect">
            <a:avLst/>
          </a:prstGeom>
        </p:spPr>
      </p:pic>
      <p:sp>
        <p:nvSpPr>
          <p:cNvPr id="18" name="Text Placeholder 3"/>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19" name="Text Placeholder 3"/>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sp>
        <p:nvSpPr>
          <p:cNvPr id="20" name="Text Placeholder 3"/>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Tree>
    <p:extLst>
      <p:ext uri="{BB962C8B-B14F-4D97-AF65-F5344CB8AC3E}">
        <p14:creationId xmlns:p14="http://schemas.microsoft.com/office/powerpoint/2010/main" val="1729992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Card 3">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a:solidFill>
                  <a:schemeClr val="bg1"/>
                </a:solidFill>
                <a:latin typeface="Quadon Medium"/>
                <a:cs typeface="Quadon Medium"/>
              </a:rPr>
              <a:t>DEPARTMENT OR UNIT NAME.</a:t>
            </a:r>
            <a:r>
              <a:rPr lang="en-US" sz="1200" b="0" i="0" baseline="0">
                <a:solidFill>
                  <a:schemeClr val="bg1"/>
                </a:solidFill>
                <a:latin typeface="Quadon Medium"/>
                <a:cs typeface="Quadon Medium"/>
              </a:rPr>
              <a:t> DELETE FROM MASTER SLIDE IF N/A</a:t>
            </a:r>
            <a:endParaRPr lang="en-US" sz="1200" b="0" i="0">
              <a:solidFill>
                <a:schemeClr val="bg1"/>
              </a:solidFill>
              <a:latin typeface="Quadon Medium"/>
              <a:cs typeface="Quadon Medium"/>
            </a:endParaRPr>
          </a:p>
        </p:txBody>
      </p:sp>
      <p:pic>
        <p:nvPicPr>
          <p:cNvPr id="8" name="Picture 7"/>
          <p:cNvPicPr>
            <a:picLocks noChangeAspect="1"/>
          </p:cNvPicPr>
          <p:nvPr userDrawn="1"/>
        </p:nvPicPr>
        <p:blipFill>
          <a:blip r:embed="rId2" cstate="screen"/>
          <a:srcRect/>
          <a:stretch>
            <a:fillRect/>
          </a:stretch>
        </p:blipFill>
        <p:spPr>
          <a:xfrm>
            <a:off x="0" y="0"/>
            <a:ext cx="9142571" cy="6858000"/>
          </a:xfrm>
          <a:prstGeom prst="rect">
            <a:avLst/>
          </a:prstGeom>
        </p:spPr>
      </p:pic>
      <p:sp>
        <p:nvSpPr>
          <p:cNvPr id="24" name="Text Placeholder 3"/>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26" name="Text Placeholder 3"/>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
        <p:nvSpPr>
          <p:cNvPr id="25" name="Text Placeholder 3"/>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pic>
        <p:nvPicPr>
          <p:cNvPr id="27" name="Picture 26"/>
          <p:cNvPicPr>
            <a:picLocks noChangeAspect="1"/>
          </p:cNvPicPr>
          <p:nvPr userDrawn="1"/>
        </p:nvPicPr>
        <p:blipFill>
          <a:blip r:embed="rId3"/>
          <a:stretch>
            <a:fillRect/>
          </a:stretch>
        </p:blipFill>
        <p:spPr>
          <a:xfrm>
            <a:off x="318933" y="461102"/>
            <a:ext cx="2279025" cy="556082"/>
          </a:xfrm>
          <a:prstGeom prst="rect">
            <a:avLst/>
          </a:prstGeom>
        </p:spPr>
      </p:pic>
    </p:spTree>
    <p:extLst>
      <p:ext uri="{BB962C8B-B14F-4D97-AF65-F5344CB8AC3E}">
        <p14:creationId xmlns:p14="http://schemas.microsoft.com/office/powerpoint/2010/main" val="985684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17B9F45-1FE4-7346-86C6-EA0766363EB2}" type="slidenum">
              <a:rPr lang="en-US" smtClean="0"/>
              <a:t>‹#›</a:t>
            </a:fld>
            <a:endParaRPr lang="en-US"/>
          </a:p>
        </p:txBody>
      </p:sp>
      <p:sp>
        <p:nvSpPr>
          <p:cNvPr id="4" name="Title Placeholder 1"/>
          <p:cNvSpPr>
            <a:spLocks noGrp="1"/>
          </p:cNvSpPr>
          <p:nvPr>
            <p:ph type="title"/>
          </p:nvPr>
        </p:nvSpPr>
        <p:spPr bwMode="auto">
          <a:xfrm>
            <a:off x="304801" y="876301"/>
            <a:ext cx="8534399" cy="10668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 name="Table Placeholder 9"/>
          <p:cNvSpPr>
            <a:spLocks noGrp="1"/>
          </p:cNvSpPr>
          <p:nvPr>
            <p:ph type="tbl" sz="quarter" idx="13" hasCustomPrompt="1"/>
          </p:nvPr>
        </p:nvSpPr>
        <p:spPr>
          <a:xfrm>
            <a:off x="304800" y="2019300"/>
            <a:ext cx="8534399" cy="4313236"/>
          </a:xfrm>
        </p:spPr>
        <p:txBody>
          <a:bodyPr/>
          <a:lstStyle/>
          <a:p>
            <a:r>
              <a:rPr lang="zh-CN" altLang="en-US"/>
              <a:t>单击图标添加表格</a:t>
            </a:r>
            <a:endParaRPr lang="en-US"/>
          </a:p>
        </p:txBody>
      </p:sp>
    </p:spTree>
    <p:extLst>
      <p:ext uri="{BB962C8B-B14F-4D97-AF65-F5344CB8AC3E}">
        <p14:creationId xmlns:p14="http://schemas.microsoft.com/office/powerpoint/2010/main" val="2875974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04800" y="876300"/>
            <a:ext cx="8534399" cy="10668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11" name="Text Placeholder 2"/>
          <p:cNvSpPr>
            <a:spLocks noGrp="1"/>
          </p:cNvSpPr>
          <p:nvPr>
            <p:ph idx="10"/>
          </p:nvPr>
        </p:nvSpPr>
        <p:spPr bwMode="auto">
          <a:xfrm>
            <a:off x="304800" y="2019300"/>
            <a:ext cx="8534399" cy="4517503"/>
          </a:xfrm>
          <a:prstGeom prst="rect">
            <a:avLst/>
          </a:prstGeom>
          <a:noFill/>
          <a:ln>
            <a:noFill/>
          </a:ln>
        </p:spPr>
        <p:txBody>
          <a:bodyPr vert="horz" wrap="square" lIns="91440" tIns="45720" rIns="91440" bIns="45720" numCol="1" anchor="t" anchorCtr="0" compatLnSpc="1"/>
          <a:lstStyle>
            <a:lvl1pPr>
              <a:defRPr sz="1600"/>
            </a:lvl1pPr>
            <a:lvl2pPr>
              <a:defRPr sz="1600"/>
            </a:lvl2pPr>
            <a:lvl6pPr>
              <a:defRPr sz="1600" b="0" i="0">
                <a:solidFill>
                  <a:schemeClr val="accent5"/>
                </a:solidFill>
                <a:latin typeface="Helvetica Light" panose="020B0403020202020204" pitchFamily="34" charset="0"/>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E17B9F45-1FE4-7346-86C6-EA0766363EB2}" type="slidenum">
              <a:rPr lang="en-US" smtClean="0"/>
              <a:t>‹#›</a:t>
            </a:fld>
            <a:endParaRPr lang="en-US"/>
          </a:p>
        </p:txBody>
      </p:sp>
    </p:spTree>
    <p:extLst>
      <p:ext uri="{BB962C8B-B14F-4D97-AF65-F5344CB8AC3E}">
        <p14:creationId xmlns:p14="http://schemas.microsoft.com/office/powerpoint/2010/main" val="2736233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304800" y="876301"/>
            <a:ext cx="8534400" cy="1066799"/>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12" name="Text Placeholder 2"/>
          <p:cNvSpPr>
            <a:spLocks noGrp="1"/>
          </p:cNvSpPr>
          <p:nvPr>
            <p:ph idx="11"/>
          </p:nvPr>
        </p:nvSpPr>
        <p:spPr bwMode="auto">
          <a:xfrm>
            <a:off x="304800" y="2019301"/>
            <a:ext cx="4191000" cy="4495799"/>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p:cNvSpPr>
            <a:spLocks noGrp="1"/>
          </p:cNvSpPr>
          <p:nvPr>
            <p:ph type="ftr" sz="quarter" idx="12"/>
          </p:nvPr>
        </p:nvSpPr>
        <p:spPr/>
        <p:txBody>
          <a:bodyPr/>
          <a:lstStyle>
            <a:lvl1pPr algn="l">
              <a:defRPr/>
            </a:lvl1pPr>
          </a:lstStyle>
          <a:p>
            <a:endParaRPr lang="en-US"/>
          </a:p>
        </p:txBody>
      </p:sp>
      <p:sp>
        <p:nvSpPr>
          <p:cNvPr id="3" name="Slide Number Placeholder 2"/>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p:cNvSpPr>
            <a:spLocks noGrp="1"/>
          </p:cNvSpPr>
          <p:nvPr>
            <p:ph type="pic" sz="quarter" idx="14" hasCustomPrompt="1"/>
          </p:nvPr>
        </p:nvSpPr>
        <p:spPr>
          <a:xfrm>
            <a:off x="4648200" y="2019300"/>
            <a:ext cx="4191000" cy="4495800"/>
          </a:xfrm>
          <a:solidFill>
            <a:srgbClr val="B4B5B4"/>
          </a:solidFill>
        </p:spPr>
        <p:txBody>
          <a:bodyPr lIns="0" tIns="0" rIns="0" bIns="731520" anchor="ctr"/>
          <a:lstStyle>
            <a:lvl1pPr marL="0" indent="0" algn="ctr">
              <a:buNone/>
              <a:defRPr sz="1400" b="0" i="0">
                <a:solidFill>
                  <a:srgbClr val="00529B"/>
                </a:solidFill>
                <a:latin typeface="Arial" panose="020B0604020202020204" pitchFamily="34" charset="0"/>
              </a:defRPr>
            </a:lvl1pPr>
          </a:lstStyle>
          <a:p>
            <a:r>
              <a:rPr lang="en-US"/>
              <a:t>Click the icon to place an image</a:t>
            </a:r>
          </a:p>
        </p:txBody>
      </p:sp>
    </p:spTree>
    <p:extLst>
      <p:ext uri="{BB962C8B-B14F-4D97-AF65-F5344CB8AC3E}">
        <p14:creationId xmlns:p14="http://schemas.microsoft.com/office/powerpoint/2010/main" val="1617890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2" name="Text Placeholder 2"/>
          <p:cNvSpPr>
            <a:spLocks noGrp="1"/>
          </p:cNvSpPr>
          <p:nvPr>
            <p:ph idx="11"/>
          </p:nvPr>
        </p:nvSpPr>
        <p:spPr bwMode="auto">
          <a:xfrm>
            <a:off x="304800" y="876300"/>
            <a:ext cx="4191000" cy="5638801"/>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p:cNvSpPr>
            <a:spLocks noGrp="1"/>
          </p:cNvSpPr>
          <p:nvPr>
            <p:ph type="ftr" sz="quarter" idx="12"/>
          </p:nvPr>
        </p:nvSpPr>
        <p:spPr/>
        <p:txBody>
          <a:bodyPr/>
          <a:lstStyle>
            <a:lvl1pPr algn="l">
              <a:defRPr/>
            </a:lvl1pPr>
          </a:lstStyle>
          <a:p>
            <a:endParaRPr lang="en-US"/>
          </a:p>
        </p:txBody>
      </p:sp>
      <p:sp>
        <p:nvSpPr>
          <p:cNvPr id="3" name="Slide Number Placeholder 2"/>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p:cNvSpPr>
            <a:spLocks noGrp="1"/>
          </p:cNvSpPr>
          <p:nvPr>
            <p:ph type="pic" sz="quarter" idx="14" hasCustomPrompt="1"/>
          </p:nvPr>
        </p:nvSpPr>
        <p:spPr>
          <a:xfrm>
            <a:off x="4648200" y="876300"/>
            <a:ext cx="4191000" cy="5638800"/>
          </a:xfrm>
          <a:solidFill>
            <a:srgbClr val="B4B5B4"/>
          </a:solidFill>
        </p:spPr>
        <p:txBody>
          <a:bodyPr lIns="0" tIns="0" rIns="0" bIns="731520" anchor="ctr"/>
          <a:lstStyle>
            <a:lvl1pPr marL="0" indent="0" algn="ctr">
              <a:buNone/>
              <a:defRPr sz="1400" b="0" i="0">
                <a:solidFill>
                  <a:srgbClr val="00529B"/>
                </a:solidFill>
                <a:latin typeface="Arial" panose="020B0604020202020204" pitchFamily="34" charset="0"/>
              </a:defRPr>
            </a:lvl1pPr>
          </a:lstStyle>
          <a:p>
            <a:r>
              <a:rPr lang="en-US"/>
              <a:t>Click the icon to place an image</a:t>
            </a:r>
          </a:p>
        </p:txBody>
      </p:sp>
    </p:spTree>
    <p:extLst>
      <p:ext uri="{BB962C8B-B14F-4D97-AF65-F5344CB8AC3E}">
        <p14:creationId xmlns:p14="http://schemas.microsoft.com/office/powerpoint/2010/main" val="3250933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ard 2">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a:solidFill>
                  <a:schemeClr val="bg1"/>
                </a:solidFill>
                <a:latin typeface="Quadon Medium"/>
                <a:cs typeface="Quadon Medium"/>
              </a:rPr>
              <a:t>DEPARTMENT OR UNIT NAME.</a:t>
            </a:r>
            <a:r>
              <a:rPr lang="en-US" sz="1200" b="0" i="0" baseline="0">
                <a:solidFill>
                  <a:schemeClr val="bg1"/>
                </a:solidFill>
                <a:latin typeface="Quadon Medium"/>
                <a:cs typeface="Quadon Medium"/>
              </a:rPr>
              <a:t> DELETE FROM MASTER SLIDE IF N/A</a:t>
            </a:r>
            <a:endParaRPr lang="en-US" sz="1200" b="0" i="0">
              <a:solidFill>
                <a:schemeClr val="bg1"/>
              </a:solidFill>
              <a:latin typeface="Quadon Medium"/>
              <a:cs typeface="Quadon Medium"/>
            </a:endParaRPr>
          </a:p>
        </p:txBody>
      </p:sp>
      <p:sp>
        <p:nvSpPr>
          <p:cNvPr id="11" name="TextBox 10"/>
          <p:cNvSpPr txBox="1"/>
          <p:nvPr userDrawn="1"/>
        </p:nvSpPr>
        <p:spPr>
          <a:xfrm>
            <a:off x="918000" y="1597758"/>
            <a:ext cx="2170484" cy="577081"/>
          </a:xfrm>
          <a:prstGeom prst="rect">
            <a:avLst/>
          </a:prstGeom>
          <a:noFill/>
        </p:spPr>
        <p:txBody>
          <a:bodyPr wrap="square" rtlCol="0">
            <a:spAutoFit/>
          </a:bodyPr>
          <a:lstStyle/>
          <a:p>
            <a:r>
              <a:rPr lang="en-US" sz="1050" b="0" i="0">
                <a:solidFill>
                  <a:schemeClr val="bg1"/>
                </a:solidFill>
                <a:latin typeface="Quadon Medium"/>
                <a:cs typeface="Quadon Medium"/>
              </a:rPr>
              <a:t>DEPARTMENT OR UNIT NAME.</a:t>
            </a:r>
            <a:r>
              <a:rPr lang="en-US" sz="1050" b="0" i="0" baseline="0">
                <a:solidFill>
                  <a:schemeClr val="bg1"/>
                </a:solidFill>
                <a:latin typeface="Quadon Medium"/>
                <a:cs typeface="Quadon Medium"/>
              </a:rPr>
              <a:t> DELETE FROM MASTER SLIDE IF N/A</a:t>
            </a:r>
            <a:endParaRPr lang="en-US" sz="1050" b="0" i="0">
              <a:solidFill>
                <a:schemeClr val="bg1"/>
              </a:solidFill>
              <a:latin typeface="Quadon Medium"/>
              <a:cs typeface="Quadon Medium"/>
            </a:endParaRPr>
          </a:p>
        </p:txBody>
      </p:sp>
      <p:pic>
        <p:nvPicPr>
          <p:cNvPr id="3" name="Picture 2">
            <a:extLst>
              <a:ext uri="{FF2B5EF4-FFF2-40B4-BE49-F238E27FC236}">
                <a16:creationId xmlns:a16="http://schemas.microsoft.com/office/drawing/2014/main" id="{7425EA37-2A29-1D4C-A2F3-22007656E8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56065" cy="6868122"/>
          </a:xfrm>
          <a:prstGeom prst="rect">
            <a:avLst/>
          </a:prstGeom>
        </p:spPr>
      </p:pic>
      <p:pic>
        <p:nvPicPr>
          <p:cNvPr id="13" name="Picture 12">
            <a:extLst>
              <a:ext uri="{FF2B5EF4-FFF2-40B4-BE49-F238E27FC236}">
                <a16:creationId xmlns:a16="http://schemas.microsoft.com/office/drawing/2014/main" id="{4B6A4AA8-692A-114E-96C3-217EBDB1CB6B}"/>
              </a:ext>
            </a:extLst>
          </p:cNvPr>
          <p:cNvPicPr>
            <a:picLocks noChangeAspect="1"/>
          </p:cNvPicPr>
          <p:nvPr userDrawn="1"/>
        </p:nvPicPr>
        <p:blipFill>
          <a:blip r:embed="rId3"/>
          <a:stretch>
            <a:fillRect/>
          </a:stretch>
        </p:blipFill>
        <p:spPr>
          <a:xfrm>
            <a:off x="318933" y="461102"/>
            <a:ext cx="2279025" cy="556082"/>
          </a:xfrm>
          <a:prstGeom prst="rect">
            <a:avLst/>
          </a:prstGeom>
        </p:spPr>
      </p:pic>
      <p:sp>
        <p:nvSpPr>
          <p:cNvPr id="18" name="Text Placeholder 3">
            <a:extLst>
              <a:ext uri="{FF2B5EF4-FFF2-40B4-BE49-F238E27FC236}">
                <a16:creationId xmlns:a16="http://schemas.microsoft.com/office/drawing/2014/main" id="{AEE41B18-6A9F-8249-8724-49A5CA341FCE}"/>
              </a:ext>
            </a:extLst>
          </p:cNvPr>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19" name="Text Placeholder 3">
            <a:extLst>
              <a:ext uri="{FF2B5EF4-FFF2-40B4-BE49-F238E27FC236}">
                <a16:creationId xmlns:a16="http://schemas.microsoft.com/office/drawing/2014/main" id="{41C2C17D-FD35-C043-98BD-F31C4877DF1E}"/>
              </a:ext>
            </a:extLst>
          </p:cNvPr>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sp>
        <p:nvSpPr>
          <p:cNvPr id="20" name="Text Placeholder 3">
            <a:extLst>
              <a:ext uri="{FF2B5EF4-FFF2-40B4-BE49-F238E27FC236}">
                <a16:creationId xmlns:a16="http://schemas.microsoft.com/office/drawing/2014/main" id="{0E87E842-C006-4F41-B990-E21E7437C0BB}"/>
              </a:ext>
            </a:extLst>
          </p:cNvPr>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Tree>
    <p:extLst>
      <p:ext uri="{BB962C8B-B14F-4D97-AF65-F5344CB8AC3E}">
        <p14:creationId xmlns:p14="http://schemas.microsoft.com/office/powerpoint/2010/main" val="1561253376"/>
      </p:ext>
    </p:extLst>
  </p:cSld>
  <p:clrMapOvr>
    <a:masterClrMapping/>
  </p:clrMapOvr>
  <p:extLst>
    <p:ext uri="{DCECCB84-F9BA-43D5-87BE-67443E8EF086}">
      <p15:sldGuideLst xmlns:p15="http://schemas.microsoft.com/office/powerpoint/2012/main">
        <p15:guide id="1" pos="55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with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04800" y="3007360"/>
            <a:ext cx="4191000" cy="383975"/>
          </a:xfrm>
          <a:prstGeom prst="rect">
            <a:avLst/>
          </a:prstGeom>
          <a:solidFill>
            <a:srgbClr val="FF462C"/>
          </a:solidFill>
        </p:spPr>
        <p:txBody>
          <a:bodyPr tIns="0" bIns="0" anchor="ctr">
            <a:noAutofit/>
          </a:bodyPr>
          <a:lstStyle>
            <a:lvl1pPr marL="0" indent="0" algn="ctr">
              <a:spcBef>
                <a:spcPts val="0"/>
              </a:spcBef>
              <a:buNone/>
              <a:defRPr sz="1400" b="0" i="0" spc="40" baseline="0">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Headline</a:t>
            </a:r>
          </a:p>
        </p:txBody>
      </p:sp>
      <p:sp>
        <p:nvSpPr>
          <p:cNvPr id="5" name="Text Placeholder 4"/>
          <p:cNvSpPr>
            <a:spLocks noGrp="1"/>
          </p:cNvSpPr>
          <p:nvPr>
            <p:ph type="body" sz="quarter" idx="3" hasCustomPrompt="1"/>
          </p:nvPr>
        </p:nvSpPr>
        <p:spPr>
          <a:xfrm>
            <a:off x="4648200" y="3007360"/>
            <a:ext cx="4190999" cy="383975"/>
          </a:xfrm>
          <a:prstGeom prst="rect">
            <a:avLst/>
          </a:prstGeom>
          <a:solidFill>
            <a:srgbClr val="FF462C"/>
          </a:solidFill>
        </p:spPr>
        <p:txBody>
          <a:bodyPr tIns="0" bIns="0" anchor="ctr">
            <a:noAutofit/>
          </a:bodyPr>
          <a:lstStyle>
            <a:lvl1pPr marL="0" indent="0" algn="ctr">
              <a:spcBef>
                <a:spcPts val="0"/>
              </a:spcBef>
              <a:buNone/>
              <a:defRPr sz="1400" b="0" i="0" spc="40" baseline="0">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Headline</a:t>
            </a:r>
          </a:p>
        </p:txBody>
      </p:sp>
      <p:sp>
        <p:nvSpPr>
          <p:cNvPr id="9" name="Text Placeholder 3"/>
          <p:cNvSpPr>
            <a:spLocks noGrp="1"/>
          </p:cNvSpPr>
          <p:nvPr>
            <p:ph type="body" sz="half" idx="10"/>
          </p:nvPr>
        </p:nvSpPr>
        <p:spPr>
          <a:xfrm>
            <a:off x="304800" y="2019299"/>
            <a:ext cx="8534399" cy="755787"/>
          </a:xfrm>
        </p:spPr>
        <p:txBody>
          <a:bodyPr rtlCol="0">
            <a:noAutofit/>
          </a:bodyPr>
          <a:lstStyle>
            <a:lvl1pPr marL="0" indent="0">
              <a:buNone/>
              <a:defRPr kumimoji="0" sz="2000" b="1" i="0" u="none" strike="noStrike" kern="1200" cap="none" spc="0" normalizeH="0" baseline="0">
                <a:ln>
                  <a:noFill/>
                </a:ln>
                <a:solidFill>
                  <a:schemeClr val="accent3"/>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itle Placeholder 1"/>
          <p:cNvSpPr>
            <a:spLocks noGrp="1"/>
          </p:cNvSpPr>
          <p:nvPr>
            <p:ph type="title"/>
          </p:nvPr>
        </p:nvSpPr>
        <p:spPr bwMode="auto">
          <a:xfrm>
            <a:off x="304800" y="876301"/>
            <a:ext cx="8534399" cy="10668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2" name="Footer Placeholder 1"/>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B9F45-1FE4-7346-86C6-EA0766363EB2}" type="slidenum">
              <a:rPr lang="en-US" smtClean="0"/>
              <a:t>‹#›</a:t>
            </a:fld>
            <a:endParaRPr lang="en-US"/>
          </a:p>
        </p:txBody>
      </p:sp>
      <p:sp>
        <p:nvSpPr>
          <p:cNvPr id="15" name="Content Placeholder 14"/>
          <p:cNvSpPr>
            <a:spLocks noGrp="1"/>
          </p:cNvSpPr>
          <p:nvPr>
            <p:ph sz="quarter" idx="13"/>
          </p:nvPr>
        </p:nvSpPr>
        <p:spPr>
          <a:xfrm>
            <a:off x="304800" y="3429000"/>
            <a:ext cx="4191000" cy="3009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7" name="Content Placeholder 16"/>
          <p:cNvSpPr>
            <a:spLocks noGrp="1"/>
          </p:cNvSpPr>
          <p:nvPr>
            <p:ph sz="quarter" idx="14"/>
          </p:nvPr>
        </p:nvSpPr>
        <p:spPr>
          <a:xfrm>
            <a:off x="4648200" y="3429000"/>
            <a:ext cx="4191000" cy="3009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27818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E17B9F45-1FE4-7346-86C6-EA0766363EB2}" type="slidenum">
              <a:rPr lang="en-US" smtClean="0"/>
              <a:t>‹#›</a:t>
            </a:fld>
            <a:endParaRPr lang="en-US"/>
          </a:p>
        </p:txBody>
      </p:sp>
      <p:sp>
        <p:nvSpPr>
          <p:cNvPr id="4" name="Title 3"/>
          <p:cNvSpPr>
            <a:spLocks noGrp="1"/>
          </p:cNvSpPr>
          <p:nvPr>
            <p:ph type="title"/>
          </p:nvPr>
        </p:nvSpPr>
        <p:spPr>
          <a:xfrm>
            <a:off x="304800" y="883920"/>
            <a:ext cx="8496300" cy="1059180"/>
          </a:xfrm>
        </p:spPr>
        <p:txBody>
          <a:bodyPr/>
          <a:lstStyle/>
          <a:p>
            <a:r>
              <a:rPr lang="zh-CN" altLang="en-US"/>
              <a:t>单击此处编辑母版标题样式</a:t>
            </a:r>
            <a:endParaRPr lang="en-US"/>
          </a:p>
        </p:txBody>
      </p:sp>
    </p:spTree>
    <p:extLst>
      <p:ext uri="{BB962C8B-B14F-4D97-AF65-F5344CB8AC3E}">
        <p14:creationId xmlns:p14="http://schemas.microsoft.com/office/powerpoint/2010/main" val="1373422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or Title Card">
    <p:bg>
      <p:bgPr>
        <a:pattFill prst="ltDnDiag">
          <a:fgClr>
            <a:schemeClr val="tx1"/>
          </a:fgClr>
          <a:bgClr>
            <a:srgbClr val="0021A5"/>
          </a:bgClr>
        </a:pattFill>
        <a:effectLst/>
      </p:bgPr>
    </p:bg>
    <p:spTree>
      <p:nvGrpSpPr>
        <p:cNvPr id="1" name=""/>
        <p:cNvGrpSpPr/>
        <p:nvPr/>
      </p:nvGrpSpPr>
      <p:grpSpPr>
        <a:xfrm>
          <a:off x="0" y="0"/>
          <a:ext cx="0" cy="0"/>
          <a:chOff x="0" y="0"/>
          <a:chExt cx="0" cy="0"/>
        </a:xfrm>
      </p:grpSpPr>
      <p:sp>
        <p:nvSpPr>
          <p:cNvPr id="15" name="Rectangle 14"/>
          <p:cNvSpPr/>
          <p:nvPr userDrawn="1"/>
        </p:nvSpPr>
        <p:spPr>
          <a:xfrm>
            <a:off x="0" y="294640"/>
            <a:ext cx="2834640" cy="87376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b="0" i="0" spc="100">
              <a:solidFill>
                <a:schemeClr val="bg1"/>
              </a:solidFill>
              <a:latin typeface="Arial" panose="020B0604020202020204" pitchFamily="34" charset="0"/>
            </a:endParaRPr>
          </a:p>
        </p:txBody>
      </p:sp>
      <p:sp>
        <p:nvSpPr>
          <p:cNvPr id="8" name="Text Placeholder 3"/>
          <p:cNvSpPr>
            <a:spLocks noGrp="1"/>
          </p:cNvSpPr>
          <p:nvPr>
            <p:ph type="body" sz="half" idx="10" hasCustomPrompt="1"/>
          </p:nvPr>
        </p:nvSpPr>
        <p:spPr>
          <a:xfrm>
            <a:off x="1952461" y="3091070"/>
            <a:ext cx="5239079" cy="430314"/>
          </a:xfrm>
          <a:ln w="28575">
            <a:solidFill>
              <a:srgbClr val="FF4A21"/>
            </a:solidFill>
          </a:ln>
        </p:spPr>
        <p:txBody>
          <a:bodyPr rtlCol="0" anchor="ctr">
            <a:noAutofit/>
          </a:bodyPr>
          <a:lstStyle>
            <a:lvl1pPr marL="0" indent="0" algn="ctr">
              <a:buNone/>
              <a:defRPr kumimoji="0" sz="2000" b="0" i="0" u="none" strike="noStrike" kern="1200" cap="none" spc="0" normalizeH="0" baseline="0">
                <a:ln>
                  <a:noFill/>
                </a:ln>
                <a:solidFill>
                  <a:schemeClr val="bg1"/>
                </a:solidFill>
                <a:effectLst/>
                <a:uLnTx/>
                <a:uFillTx/>
                <a:latin typeface="Gentona Book"/>
                <a:ea typeface="+mj-ea"/>
                <a:cs typeface="Gentona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SECTION OR TITLE CARD</a:t>
            </a:r>
          </a:p>
        </p:txBody>
      </p:sp>
      <p:pic>
        <p:nvPicPr>
          <p:cNvPr id="14" name="Picture 13"/>
          <p:cNvPicPr>
            <a:picLocks noChangeAspect="1"/>
          </p:cNvPicPr>
          <p:nvPr userDrawn="1"/>
        </p:nvPicPr>
        <p:blipFill>
          <a:blip r:embed="rId2"/>
          <a:stretch>
            <a:fillRect/>
          </a:stretch>
        </p:blipFill>
        <p:spPr>
          <a:xfrm>
            <a:off x="318933" y="461102"/>
            <a:ext cx="2279025" cy="556082"/>
          </a:xfrm>
          <a:prstGeom prst="rect">
            <a:avLst/>
          </a:prstGeom>
        </p:spPr>
      </p:pic>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7B9F45-1FE4-7346-86C6-EA0766363EB2}" type="slidenum">
              <a:rPr lang="en-US" smtClean="0"/>
              <a:t>‹#›</a:t>
            </a:fld>
            <a:endParaRPr lang="en-US"/>
          </a:p>
        </p:txBody>
      </p:sp>
    </p:spTree>
    <p:extLst>
      <p:ext uri="{BB962C8B-B14F-4D97-AF65-F5344CB8AC3E}">
        <p14:creationId xmlns:p14="http://schemas.microsoft.com/office/powerpoint/2010/main" val="2119864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srcRect/>
          <a:stretch>
            <a:fillRect/>
          </a:stretch>
        </p:blipFill>
        <p:spPr>
          <a:xfrm>
            <a:off x="0" y="702920"/>
            <a:ext cx="9144000" cy="6155080"/>
          </a:xfrm>
          <a:prstGeom prst="rect">
            <a:avLst/>
          </a:prstGeom>
        </p:spPr>
      </p:pic>
    </p:spTree>
    <p:extLst>
      <p:ext uri="{BB962C8B-B14F-4D97-AF65-F5344CB8AC3E}">
        <p14:creationId xmlns:p14="http://schemas.microsoft.com/office/powerpoint/2010/main" val="210034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ard 3">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a:solidFill>
                  <a:schemeClr val="bg1"/>
                </a:solidFill>
                <a:latin typeface="Quadon Medium"/>
                <a:cs typeface="Quadon Medium"/>
              </a:rPr>
              <a:t>DEPARTMENT OR UNIT NAME.</a:t>
            </a:r>
            <a:r>
              <a:rPr lang="en-US" sz="1200" b="0" i="0" baseline="0">
                <a:solidFill>
                  <a:schemeClr val="bg1"/>
                </a:solidFill>
                <a:latin typeface="Quadon Medium"/>
                <a:cs typeface="Quadon Medium"/>
              </a:rPr>
              <a:t> DELETE FROM MASTER SLIDE IF N/A</a:t>
            </a:r>
            <a:endParaRPr lang="en-US" sz="1200" b="0" i="0">
              <a:solidFill>
                <a:schemeClr val="bg1"/>
              </a:solidFill>
              <a:latin typeface="Quadon Medium"/>
              <a:cs typeface="Quadon Medium"/>
            </a:endParaRPr>
          </a:p>
        </p:txBody>
      </p:sp>
      <p:pic>
        <p:nvPicPr>
          <p:cNvPr id="8" name="Picture 7">
            <a:extLst>
              <a:ext uri="{FF2B5EF4-FFF2-40B4-BE49-F238E27FC236}">
                <a16:creationId xmlns:a16="http://schemas.microsoft.com/office/drawing/2014/main" id="{DFA41B45-2F03-F94A-806B-E5D650B02A4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2571" cy="6858000"/>
          </a:xfrm>
          <a:prstGeom prst="rect">
            <a:avLst/>
          </a:prstGeom>
        </p:spPr>
      </p:pic>
      <p:sp>
        <p:nvSpPr>
          <p:cNvPr id="24" name="Text Placeholder 3">
            <a:extLst>
              <a:ext uri="{FF2B5EF4-FFF2-40B4-BE49-F238E27FC236}">
                <a16:creationId xmlns:a16="http://schemas.microsoft.com/office/drawing/2014/main" id="{6606A61D-16CD-0045-8DD8-94AFFBCB678D}"/>
              </a:ext>
            </a:extLst>
          </p:cNvPr>
          <p:cNvSpPr>
            <a:spLocks noGrp="1"/>
          </p:cNvSpPr>
          <p:nvPr>
            <p:ph type="body" sz="half" idx="11" hasCustomPrompt="1"/>
          </p:nvPr>
        </p:nvSpPr>
        <p:spPr>
          <a:xfrm>
            <a:off x="772160" y="4127675"/>
            <a:ext cx="8184647" cy="774700"/>
          </a:xfrm>
        </p:spPr>
        <p:txBody>
          <a:bodyPr rtlCol="0">
            <a:noAutofit/>
          </a:bodyPr>
          <a:lstStyle>
            <a:lvl1pPr marL="0" indent="0" algn="l">
              <a:buNone/>
              <a:defRPr kumimoji="0" sz="2000" b="0"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Subtitle</a:t>
            </a:r>
          </a:p>
        </p:txBody>
      </p:sp>
      <p:sp>
        <p:nvSpPr>
          <p:cNvPr id="26" name="Text Placeholder 3">
            <a:extLst>
              <a:ext uri="{FF2B5EF4-FFF2-40B4-BE49-F238E27FC236}">
                <a16:creationId xmlns:a16="http://schemas.microsoft.com/office/drawing/2014/main" id="{9A29E365-2AF3-DB41-8312-8839465A4D7E}"/>
              </a:ext>
            </a:extLst>
          </p:cNvPr>
          <p:cNvSpPr>
            <a:spLocks noGrp="1"/>
          </p:cNvSpPr>
          <p:nvPr>
            <p:ph type="body" sz="half" idx="13" hasCustomPrompt="1"/>
          </p:nvPr>
        </p:nvSpPr>
        <p:spPr>
          <a:xfrm>
            <a:off x="772160" y="2400474"/>
            <a:ext cx="8184647" cy="1653365"/>
          </a:xfrm>
        </p:spPr>
        <p:txBody>
          <a:bodyPr rtlCol="0">
            <a:noAutofit/>
          </a:bodyPr>
          <a:lstStyle>
            <a:lvl1pPr marL="0" indent="0" algn="l">
              <a:buNone/>
              <a:defRPr kumimoji="0" sz="4800" b="1" i="0" u="none" strike="noStrike" kern="1200" cap="none" spc="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Presentation title</a:t>
            </a:r>
            <a:br>
              <a:rPr lang="en-US"/>
            </a:br>
            <a:r>
              <a:rPr lang="en-US"/>
              <a:t>with two lines</a:t>
            </a:r>
          </a:p>
        </p:txBody>
      </p:sp>
      <p:sp>
        <p:nvSpPr>
          <p:cNvPr id="25" name="Text Placeholder 3">
            <a:extLst>
              <a:ext uri="{FF2B5EF4-FFF2-40B4-BE49-F238E27FC236}">
                <a16:creationId xmlns:a16="http://schemas.microsoft.com/office/drawing/2014/main" id="{878C3FD5-C2AA-AB47-8EB9-6E81E179637A}"/>
              </a:ext>
            </a:extLst>
          </p:cNvPr>
          <p:cNvSpPr>
            <a:spLocks noGrp="1"/>
          </p:cNvSpPr>
          <p:nvPr>
            <p:ph type="body" sz="half" idx="12" hasCustomPrompt="1"/>
          </p:nvPr>
        </p:nvSpPr>
        <p:spPr>
          <a:xfrm>
            <a:off x="772160" y="1238701"/>
            <a:ext cx="2040614" cy="774700"/>
          </a:xfrm>
        </p:spPr>
        <p:txBody>
          <a:bodyPr rtlCol="0">
            <a:noAutofit/>
          </a:bodyPr>
          <a:lstStyle>
            <a:lvl1pPr marL="0" indent="0" algn="l">
              <a:buNone/>
              <a:defRPr kumimoji="0" sz="1200" b="0" i="0" u="none" strike="noStrike" kern="1200" cap="none" spc="20" normalizeH="0" baseline="0">
                <a:ln>
                  <a:noFill/>
                </a:ln>
                <a:solidFill>
                  <a:schemeClr val="bg1"/>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Department Name or Unit</a:t>
            </a:r>
          </a:p>
        </p:txBody>
      </p:sp>
      <p:pic>
        <p:nvPicPr>
          <p:cNvPr id="27" name="Picture 26">
            <a:extLst>
              <a:ext uri="{FF2B5EF4-FFF2-40B4-BE49-F238E27FC236}">
                <a16:creationId xmlns:a16="http://schemas.microsoft.com/office/drawing/2014/main" id="{977795B9-34D0-D34C-9227-8E699D9DC970}"/>
              </a:ext>
            </a:extLst>
          </p:cNvPr>
          <p:cNvPicPr>
            <a:picLocks noChangeAspect="1"/>
          </p:cNvPicPr>
          <p:nvPr userDrawn="1"/>
        </p:nvPicPr>
        <p:blipFill>
          <a:blip r:embed="rId3"/>
          <a:stretch>
            <a:fillRect/>
          </a:stretch>
        </p:blipFill>
        <p:spPr>
          <a:xfrm>
            <a:off x="318933" y="461102"/>
            <a:ext cx="2279025" cy="556082"/>
          </a:xfrm>
          <a:prstGeom prst="rect">
            <a:avLst/>
          </a:prstGeom>
        </p:spPr>
      </p:pic>
    </p:spTree>
    <p:extLst>
      <p:ext uri="{BB962C8B-B14F-4D97-AF65-F5344CB8AC3E}">
        <p14:creationId xmlns:p14="http://schemas.microsoft.com/office/powerpoint/2010/main" val="398832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43E51CF-406E-4B48-BC7A-D41F490CBF49}"/>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1AF0F6F-4882-4843-A9DB-D1FC9FFA1AE7}"/>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4" name="Title Placeholder 1"/>
          <p:cNvSpPr>
            <a:spLocks noGrp="1"/>
          </p:cNvSpPr>
          <p:nvPr>
            <p:ph type="title"/>
          </p:nvPr>
        </p:nvSpPr>
        <p:spPr bwMode="auto">
          <a:xfrm>
            <a:off x="304801" y="876301"/>
            <a:ext cx="85343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 name="Table Placeholder 9">
            <a:extLst>
              <a:ext uri="{FF2B5EF4-FFF2-40B4-BE49-F238E27FC236}">
                <a16:creationId xmlns:a16="http://schemas.microsoft.com/office/drawing/2014/main" id="{FB8FBA21-57BB-DB4A-B07F-4FB694707654}"/>
              </a:ext>
            </a:extLst>
          </p:cNvPr>
          <p:cNvSpPr>
            <a:spLocks noGrp="1"/>
          </p:cNvSpPr>
          <p:nvPr>
            <p:ph type="tbl" sz="quarter" idx="13"/>
          </p:nvPr>
        </p:nvSpPr>
        <p:spPr>
          <a:xfrm>
            <a:off x="304800" y="2019300"/>
            <a:ext cx="8534399" cy="4313236"/>
          </a:xfrm>
        </p:spPr>
        <p:txBody>
          <a:bodyPr/>
          <a:lstStyle/>
          <a:p>
            <a:r>
              <a:rPr lang="zh-CN" altLang="en-US"/>
              <a:t>单击图标添加表格</a:t>
            </a:r>
            <a:endParaRPr lang="en-US"/>
          </a:p>
        </p:txBody>
      </p:sp>
    </p:spTree>
    <p:extLst>
      <p:ext uri="{BB962C8B-B14F-4D97-AF65-F5344CB8AC3E}">
        <p14:creationId xmlns:p14="http://schemas.microsoft.com/office/powerpoint/2010/main" val="36251538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04800" y="876300"/>
            <a:ext cx="85343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1" name="Text Placeholder 2"/>
          <p:cNvSpPr>
            <a:spLocks noGrp="1"/>
          </p:cNvSpPr>
          <p:nvPr>
            <p:ph idx="10"/>
          </p:nvPr>
        </p:nvSpPr>
        <p:spPr bwMode="auto">
          <a:xfrm>
            <a:off x="304800" y="2019300"/>
            <a:ext cx="8534399" cy="4517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600"/>
            </a:lvl1pPr>
            <a:lvl2pPr>
              <a:defRPr sz="1600"/>
            </a:lvl2pPr>
            <a:lvl6pPr>
              <a:defRPr sz="1600" b="0" i="0">
                <a:solidFill>
                  <a:schemeClr val="accent5"/>
                </a:solidFill>
                <a:latin typeface="Helvetica Light" panose="020B0403020202020204" pitchFamily="34" charset="0"/>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a:extLst>
              <a:ext uri="{FF2B5EF4-FFF2-40B4-BE49-F238E27FC236}">
                <a16:creationId xmlns:a16="http://schemas.microsoft.com/office/drawing/2014/main" id="{0790FE16-B8DE-3C4A-A246-2D89AD7DE5F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53F5F3F5-54D3-D747-BE41-ACF4D4EDD504}"/>
              </a:ext>
            </a:extLst>
          </p:cNvPr>
          <p:cNvSpPr>
            <a:spLocks noGrp="1"/>
          </p:cNvSpPr>
          <p:nvPr>
            <p:ph type="sldNum" sz="quarter" idx="12"/>
          </p:nvPr>
        </p:nvSpPr>
        <p:spPr/>
        <p:txBody>
          <a:bodyPr/>
          <a:lstStyle/>
          <a:p>
            <a:fld id="{E17B9F45-1FE4-7346-86C6-EA0766363EB2}" type="slidenum">
              <a:rPr lang="en-US" smtClean="0"/>
              <a:t>‹#›</a:t>
            </a:fld>
            <a:endParaRPr lang="en-US"/>
          </a:p>
        </p:txBody>
      </p:sp>
    </p:spTree>
    <p:extLst>
      <p:ext uri="{BB962C8B-B14F-4D97-AF65-F5344CB8AC3E}">
        <p14:creationId xmlns:p14="http://schemas.microsoft.com/office/powerpoint/2010/main" val="4052785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304800" y="876301"/>
            <a:ext cx="8534400" cy="10667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2" name="Text Placeholder 2"/>
          <p:cNvSpPr>
            <a:spLocks noGrp="1"/>
          </p:cNvSpPr>
          <p:nvPr>
            <p:ph idx="11"/>
          </p:nvPr>
        </p:nvSpPr>
        <p:spPr bwMode="auto">
          <a:xfrm>
            <a:off x="304800" y="2019301"/>
            <a:ext cx="4191000" cy="44957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4648200" y="2019300"/>
            <a:ext cx="4191000" cy="4495800"/>
          </a:xfrm>
          <a:solidFill>
            <a:srgbClr val="B4B5B4"/>
          </a:solidFill>
        </p:spPr>
        <p:txBody>
          <a:bodyPr lIns="0" tIns="0" rIns="0" bIns="731520" anchor="ctr"/>
          <a:lstStyle>
            <a:lvl1pPr marL="0" indent="0" algn="ctr">
              <a:buNone/>
              <a:defRPr sz="1400" b="0" i="0">
                <a:solidFill>
                  <a:srgbClr val="00529B"/>
                </a:solidFill>
                <a:latin typeface="Arial" panose="020B0604020202020204" pitchFamily="34" charset="0"/>
              </a:defRPr>
            </a:lvl1pPr>
          </a:lstStyle>
          <a:p>
            <a:r>
              <a:rPr lang="en-US"/>
              <a:t>Click the icon to place an image</a:t>
            </a:r>
          </a:p>
        </p:txBody>
      </p:sp>
    </p:spTree>
    <p:extLst>
      <p:ext uri="{BB962C8B-B14F-4D97-AF65-F5344CB8AC3E}">
        <p14:creationId xmlns:p14="http://schemas.microsoft.com/office/powerpoint/2010/main" val="29985732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2" name="Text Placeholder 2"/>
          <p:cNvSpPr>
            <a:spLocks noGrp="1"/>
          </p:cNvSpPr>
          <p:nvPr>
            <p:ph idx="11"/>
          </p:nvPr>
        </p:nvSpPr>
        <p:spPr bwMode="auto">
          <a:xfrm>
            <a:off x="304800" y="876300"/>
            <a:ext cx="4191000" cy="5638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Footer Placeholder 1">
            <a:extLst>
              <a:ext uri="{FF2B5EF4-FFF2-40B4-BE49-F238E27FC236}">
                <a16:creationId xmlns:a16="http://schemas.microsoft.com/office/drawing/2014/main" id="{FBC7FC7F-89EF-0D48-8F96-DDBE697A04D0}"/>
              </a:ext>
            </a:extLst>
          </p:cNvPr>
          <p:cNvSpPr>
            <a:spLocks noGrp="1"/>
          </p:cNvSpPr>
          <p:nvPr>
            <p:ph type="ftr" sz="quarter" idx="12"/>
          </p:nvPr>
        </p:nvSpPr>
        <p:spPr/>
        <p:txBody>
          <a:bodyPr/>
          <a:lstStyle>
            <a:lvl1pPr algn="l">
              <a:defRPr/>
            </a:lvl1pPr>
          </a:lstStyle>
          <a:p>
            <a:endParaRPr lang="en-US"/>
          </a:p>
        </p:txBody>
      </p:sp>
      <p:sp>
        <p:nvSpPr>
          <p:cNvPr id="3" name="Slide Number Placeholder 2">
            <a:extLst>
              <a:ext uri="{FF2B5EF4-FFF2-40B4-BE49-F238E27FC236}">
                <a16:creationId xmlns:a16="http://schemas.microsoft.com/office/drawing/2014/main" id="{3FCCF848-8236-B445-B38E-59A50750659F}"/>
              </a:ext>
            </a:extLst>
          </p:cNvPr>
          <p:cNvSpPr>
            <a:spLocks noGrp="1"/>
          </p:cNvSpPr>
          <p:nvPr>
            <p:ph type="sldNum" sz="quarter" idx="13"/>
          </p:nvPr>
        </p:nvSpPr>
        <p:spPr/>
        <p:txBody>
          <a:bodyPr/>
          <a:lstStyle/>
          <a:p>
            <a:fld id="{E17B9F45-1FE4-7346-86C6-EA0766363EB2}" type="slidenum">
              <a:rPr lang="en-US" smtClean="0"/>
              <a:t>‹#›</a:t>
            </a:fld>
            <a:endParaRPr lang="en-US"/>
          </a:p>
        </p:txBody>
      </p:sp>
      <p:sp>
        <p:nvSpPr>
          <p:cNvPr id="14" name="Picture Placeholder 13">
            <a:extLst>
              <a:ext uri="{FF2B5EF4-FFF2-40B4-BE49-F238E27FC236}">
                <a16:creationId xmlns:a16="http://schemas.microsoft.com/office/drawing/2014/main" id="{FECC8755-2003-C14D-B7D8-5D4C70E22471}"/>
              </a:ext>
            </a:extLst>
          </p:cNvPr>
          <p:cNvSpPr>
            <a:spLocks noGrp="1"/>
          </p:cNvSpPr>
          <p:nvPr>
            <p:ph type="pic" sz="quarter" idx="14" hasCustomPrompt="1"/>
          </p:nvPr>
        </p:nvSpPr>
        <p:spPr>
          <a:xfrm>
            <a:off x="4648200" y="876300"/>
            <a:ext cx="4191000" cy="5638800"/>
          </a:xfrm>
          <a:solidFill>
            <a:srgbClr val="B4B5B4"/>
          </a:solidFill>
        </p:spPr>
        <p:txBody>
          <a:bodyPr lIns="0" tIns="0" rIns="0" bIns="731520" anchor="ctr"/>
          <a:lstStyle>
            <a:lvl1pPr marL="0" indent="0" algn="ctr">
              <a:buNone/>
              <a:defRPr sz="1400" b="0" i="0">
                <a:solidFill>
                  <a:srgbClr val="00529B"/>
                </a:solidFill>
                <a:latin typeface="Arial" panose="020B0604020202020204" pitchFamily="34" charset="0"/>
              </a:defRPr>
            </a:lvl1pPr>
          </a:lstStyle>
          <a:p>
            <a:r>
              <a:rPr lang="en-US"/>
              <a:t>Click the icon to place an image</a:t>
            </a:r>
          </a:p>
        </p:txBody>
      </p:sp>
    </p:spTree>
    <p:extLst>
      <p:ext uri="{BB962C8B-B14F-4D97-AF65-F5344CB8AC3E}">
        <p14:creationId xmlns:p14="http://schemas.microsoft.com/office/powerpoint/2010/main" val="72744245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with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04800" y="3007360"/>
            <a:ext cx="4191000" cy="383975"/>
          </a:xfrm>
          <a:prstGeom prst="rect">
            <a:avLst/>
          </a:prstGeom>
          <a:solidFill>
            <a:srgbClr val="FF462C"/>
          </a:solidFill>
        </p:spPr>
        <p:txBody>
          <a:bodyPr tIns="0" bIns="0" anchor="ctr">
            <a:noAutofit/>
          </a:bodyPr>
          <a:lstStyle>
            <a:lvl1pPr marL="0" indent="0" algn="ctr">
              <a:spcBef>
                <a:spcPts val="0"/>
              </a:spcBef>
              <a:buNone/>
              <a:defRPr sz="1400" b="0" i="0" spc="40" baseline="0">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Headline</a:t>
            </a:r>
          </a:p>
        </p:txBody>
      </p:sp>
      <p:sp>
        <p:nvSpPr>
          <p:cNvPr id="5" name="Text Placeholder 4"/>
          <p:cNvSpPr>
            <a:spLocks noGrp="1"/>
          </p:cNvSpPr>
          <p:nvPr>
            <p:ph type="body" sz="quarter" idx="3" hasCustomPrompt="1"/>
          </p:nvPr>
        </p:nvSpPr>
        <p:spPr>
          <a:xfrm>
            <a:off x="4648200" y="3007360"/>
            <a:ext cx="4190999" cy="383975"/>
          </a:xfrm>
          <a:prstGeom prst="rect">
            <a:avLst/>
          </a:prstGeom>
          <a:solidFill>
            <a:srgbClr val="FF462C"/>
          </a:solidFill>
        </p:spPr>
        <p:txBody>
          <a:bodyPr tIns="0" bIns="0" anchor="ctr">
            <a:noAutofit/>
          </a:bodyPr>
          <a:lstStyle>
            <a:lvl1pPr marL="0" indent="0" algn="ctr">
              <a:spcBef>
                <a:spcPts val="0"/>
              </a:spcBef>
              <a:buNone/>
              <a:defRPr sz="1400" b="0" i="0" spc="40" baseline="0">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Headline</a:t>
            </a:r>
          </a:p>
        </p:txBody>
      </p:sp>
      <p:sp>
        <p:nvSpPr>
          <p:cNvPr id="9" name="Text Placeholder 3"/>
          <p:cNvSpPr>
            <a:spLocks noGrp="1"/>
          </p:cNvSpPr>
          <p:nvPr>
            <p:ph type="body" sz="half" idx="10"/>
          </p:nvPr>
        </p:nvSpPr>
        <p:spPr>
          <a:xfrm>
            <a:off x="304800" y="2019299"/>
            <a:ext cx="8534399" cy="755787"/>
          </a:xfrm>
        </p:spPr>
        <p:txBody>
          <a:bodyPr rtlCol="0">
            <a:noAutofit/>
          </a:bodyPr>
          <a:lstStyle>
            <a:lvl1pPr marL="0" indent="0">
              <a:buNone/>
              <a:defRPr kumimoji="0" sz="2000" b="1" i="0" u="none" strike="noStrike" kern="1200" cap="none" spc="0" normalizeH="0" baseline="0">
                <a:ln>
                  <a:noFill/>
                </a:ln>
                <a:solidFill>
                  <a:schemeClr val="accent3"/>
                </a:solidFill>
                <a:effectLst/>
                <a:uLnTx/>
                <a:uFillTx/>
                <a:latin typeface="Arial" panose="020B0604020202020204" pitchFamily="34" charset="0"/>
                <a:ea typeface="+mj-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itle Placeholder 1"/>
          <p:cNvSpPr>
            <a:spLocks noGrp="1"/>
          </p:cNvSpPr>
          <p:nvPr>
            <p:ph type="title"/>
          </p:nvPr>
        </p:nvSpPr>
        <p:spPr bwMode="auto">
          <a:xfrm>
            <a:off x="304800" y="876301"/>
            <a:ext cx="85343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2" name="Footer Placeholder 1">
            <a:extLst>
              <a:ext uri="{FF2B5EF4-FFF2-40B4-BE49-F238E27FC236}">
                <a16:creationId xmlns:a16="http://schemas.microsoft.com/office/drawing/2014/main" id="{B2D20636-448F-124F-94F1-6395EC278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678F7-20CC-E347-B84F-8BDF3831CEE1}"/>
              </a:ext>
            </a:extLst>
          </p:cNvPr>
          <p:cNvSpPr>
            <a:spLocks noGrp="1"/>
          </p:cNvSpPr>
          <p:nvPr>
            <p:ph type="sldNum" sz="quarter" idx="12"/>
          </p:nvPr>
        </p:nvSpPr>
        <p:spPr/>
        <p:txBody>
          <a:bodyPr/>
          <a:lstStyle/>
          <a:p>
            <a:fld id="{E17B9F45-1FE4-7346-86C6-EA0766363EB2}" type="slidenum">
              <a:rPr lang="en-US" smtClean="0"/>
              <a:t>‹#›</a:t>
            </a:fld>
            <a:endParaRPr lang="en-US"/>
          </a:p>
        </p:txBody>
      </p:sp>
      <p:sp>
        <p:nvSpPr>
          <p:cNvPr id="15" name="Content Placeholder 14">
            <a:extLst>
              <a:ext uri="{FF2B5EF4-FFF2-40B4-BE49-F238E27FC236}">
                <a16:creationId xmlns:a16="http://schemas.microsoft.com/office/drawing/2014/main" id="{E54CC306-8591-9448-8EEE-F33CAB0F863A}"/>
              </a:ext>
            </a:extLst>
          </p:cNvPr>
          <p:cNvSpPr>
            <a:spLocks noGrp="1"/>
          </p:cNvSpPr>
          <p:nvPr>
            <p:ph sz="quarter" idx="13"/>
          </p:nvPr>
        </p:nvSpPr>
        <p:spPr>
          <a:xfrm>
            <a:off x="304800" y="3429000"/>
            <a:ext cx="4191000" cy="3009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7" name="Content Placeholder 16">
            <a:extLst>
              <a:ext uri="{FF2B5EF4-FFF2-40B4-BE49-F238E27FC236}">
                <a16:creationId xmlns:a16="http://schemas.microsoft.com/office/drawing/2014/main" id="{5C4FEE50-8890-1B45-84E7-020CA387EDD4}"/>
              </a:ext>
            </a:extLst>
          </p:cNvPr>
          <p:cNvSpPr>
            <a:spLocks noGrp="1"/>
          </p:cNvSpPr>
          <p:nvPr>
            <p:ph sz="quarter" idx="14"/>
          </p:nvPr>
        </p:nvSpPr>
        <p:spPr>
          <a:xfrm>
            <a:off x="4648200" y="3429000"/>
            <a:ext cx="4191000" cy="3009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13811103"/>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35528A-399B-E549-AAF0-1FAF3EF4A25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4DAF24A-AB75-F041-8AE0-9BD3766AD08F}"/>
              </a:ext>
            </a:extLst>
          </p:cNvPr>
          <p:cNvSpPr>
            <a:spLocks noGrp="1"/>
          </p:cNvSpPr>
          <p:nvPr>
            <p:ph type="sldNum" sz="quarter" idx="11"/>
          </p:nvPr>
        </p:nvSpPr>
        <p:spPr/>
        <p:txBody>
          <a:bodyPr/>
          <a:lstStyle/>
          <a:p>
            <a:fld id="{E17B9F45-1FE4-7346-86C6-EA0766363EB2}" type="slidenum">
              <a:rPr lang="en-US" smtClean="0"/>
              <a:t>‹#›</a:t>
            </a:fld>
            <a:endParaRPr lang="en-US"/>
          </a:p>
        </p:txBody>
      </p:sp>
      <p:sp>
        <p:nvSpPr>
          <p:cNvPr id="4" name="Title 3">
            <a:extLst>
              <a:ext uri="{FF2B5EF4-FFF2-40B4-BE49-F238E27FC236}">
                <a16:creationId xmlns:a16="http://schemas.microsoft.com/office/drawing/2014/main" id="{BCB6392B-581C-2B4C-A00E-77FCE8E31901}"/>
              </a:ext>
            </a:extLst>
          </p:cNvPr>
          <p:cNvSpPr>
            <a:spLocks noGrp="1"/>
          </p:cNvSpPr>
          <p:nvPr>
            <p:ph type="title"/>
          </p:nvPr>
        </p:nvSpPr>
        <p:spPr>
          <a:xfrm>
            <a:off x="304800" y="883920"/>
            <a:ext cx="8496300" cy="1059180"/>
          </a:xfrm>
        </p:spPr>
        <p:txBody>
          <a:bodyPr/>
          <a:lstStyle/>
          <a:p>
            <a:r>
              <a:rPr lang="zh-CN" altLang="en-US"/>
              <a:t>单击此处编辑母版标题样式</a:t>
            </a:r>
            <a:endParaRPr lang="en-US"/>
          </a:p>
        </p:txBody>
      </p:sp>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5EA747-1965-5747-A739-96C018003E44}"/>
              </a:ext>
            </a:extLst>
          </p:cNvPr>
          <p:cNvSpPr>
            <a:spLocks noGrp="1"/>
          </p:cNvSpPr>
          <p:nvPr>
            <p:ph type="sldNum" sz="quarter" idx="4"/>
          </p:nvPr>
        </p:nvSpPr>
        <p:spPr>
          <a:xfrm>
            <a:off x="6781800" y="6515100"/>
            <a:ext cx="2057400" cy="365125"/>
          </a:xfrm>
          <a:prstGeom prst="rect">
            <a:avLst/>
          </a:prstGeom>
        </p:spPr>
        <p:txBody>
          <a:bodyPr vert="horz" lIns="91440" tIns="45720" rIns="91440" bIns="45720" rtlCol="0" anchor="t"/>
          <a:lstStyle>
            <a:lvl1pPr algn="r">
              <a:defRPr sz="1050" b="0" i="0">
                <a:solidFill>
                  <a:schemeClr val="tx1">
                    <a:tint val="75000"/>
                  </a:schemeClr>
                </a:solidFill>
                <a:latin typeface="Arial" panose="020B0604020202020204" pitchFamily="34" charset="0"/>
              </a:defRPr>
            </a:lvl1pPr>
          </a:lstStyle>
          <a:p>
            <a:fld id="{E17B9F45-1FE4-7346-86C6-EA0766363EB2}" type="slidenum">
              <a:rPr lang="en-US" smtClean="0"/>
              <a:pPr/>
              <a:t>‹#›</a:t>
            </a:fld>
            <a:endParaRPr lang="en-US"/>
          </a:p>
        </p:txBody>
      </p:sp>
      <p:sp>
        <p:nvSpPr>
          <p:cNvPr id="2" name="Footer Placeholder 1">
            <a:extLst>
              <a:ext uri="{FF2B5EF4-FFF2-40B4-BE49-F238E27FC236}">
                <a16:creationId xmlns:a16="http://schemas.microsoft.com/office/drawing/2014/main" id="{8A5ABD1D-5756-E349-8551-902B01CB0B45}"/>
              </a:ext>
            </a:extLst>
          </p:cNvPr>
          <p:cNvSpPr>
            <a:spLocks noGrp="1"/>
          </p:cNvSpPr>
          <p:nvPr>
            <p:ph type="ftr" sz="quarter" idx="3"/>
          </p:nvPr>
        </p:nvSpPr>
        <p:spPr>
          <a:xfrm>
            <a:off x="304800" y="6515100"/>
            <a:ext cx="3086100" cy="365125"/>
          </a:xfrm>
          <a:prstGeom prst="rect">
            <a:avLst/>
          </a:prstGeom>
        </p:spPr>
        <p:txBody>
          <a:bodyPr vert="horz" lIns="91440" tIns="45720" rIns="91440" bIns="45720" rtlCol="0" anchor="t"/>
          <a:lstStyle>
            <a:lvl1pPr algn="l">
              <a:defRPr sz="1050" b="0" i="0">
                <a:solidFill>
                  <a:schemeClr val="tx1">
                    <a:tint val="75000"/>
                  </a:schemeClr>
                </a:solidFill>
                <a:latin typeface="Arial" panose="020B0604020202020204" pitchFamily="34" charset="0"/>
              </a:defRPr>
            </a:lvl1pPr>
          </a:lstStyle>
          <a:p>
            <a:endParaRPr lang="en-US"/>
          </a:p>
        </p:txBody>
      </p:sp>
      <p:pic>
        <p:nvPicPr>
          <p:cNvPr id="7" name="Picture 6">
            <a:extLst>
              <a:ext uri="{FF2B5EF4-FFF2-40B4-BE49-F238E27FC236}">
                <a16:creationId xmlns:a16="http://schemas.microsoft.com/office/drawing/2014/main" id="{63DCF3DF-0B9E-A341-BC2F-4341C5CAD815}"/>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1"/>
            <a:ext cx="9144000" cy="782320"/>
          </a:xfrm>
          <a:prstGeom prst="rect">
            <a:avLst/>
          </a:prstGeom>
        </p:spPr>
      </p:pic>
      <p:sp>
        <p:nvSpPr>
          <p:cNvPr id="1026" name="Title Placeholder 1"/>
          <p:cNvSpPr>
            <a:spLocks noGrp="1"/>
          </p:cNvSpPr>
          <p:nvPr>
            <p:ph type="title"/>
          </p:nvPr>
        </p:nvSpPr>
        <p:spPr bwMode="auto">
          <a:xfrm>
            <a:off x="304800" y="883920"/>
            <a:ext cx="8534400" cy="1044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304800" y="2019300"/>
            <a:ext cx="8534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TextBox 7">
            <a:extLst>
              <a:ext uri="{FF2B5EF4-FFF2-40B4-BE49-F238E27FC236}">
                <a16:creationId xmlns:a16="http://schemas.microsoft.com/office/drawing/2014/main" id="{E09E730D-0AEF-2540-A134-665D88455EA3}"/>
              </a:ext>
            </a:extLst>
          </p:cNvPr>
          <p:cNvSpPr txBox="1"/>
          <p:nvPr userDrawn="1"/>
        </p:nvSpPr>
        <p:spPr>
          <a:xfrm>
            <a:off x="1219301" y="479077"/>
            <a:ext cx="5089744" cy="215444"/>
          </a:xfrm>
          <a:prstGeom prst="rect">
            <a:avLst/>
          </a:prstGeom>
          <a:noFill/>
        </p:spPr>
        <p:txBody>
          <a:bodyPr wrap="square" rtlCol="0">
            <a:spAutoFit/>
          </a:bodyPr>
          <a:lstStyle/>
          <a:p>
            <a:r>
              <a:rPr lang="en-US" sz="800" b="0" i="0" spc="20">
                <a:solidFill>
                  <a:schemeClr val="bg1"/>
                </a:solidFill>
                <a:latin typeface="Arial" panose="020B0604020202020204" pitchFamily="34" charset="0"/>
                <a:ea typeface="Cambria" charset="0"/>
                <a:cs typeface="Arial" panose="020B0604020202020204" pitchFamily="34" charset="0"/>
              </a:rPr>
              <a:t>DEPARTMENT OR UNIT NAME</a:t>
            </a:r>
            <a:r>
              <a:rPr lang="en-US" sz="800" b="0" i="0" spc="20" baseline="0">
                <a:solidFill>
                  <a:schemeClr val="bg1"/>
                </a:solidFill>
                <a:latin typeface="Arial" panose="020B0604020202020204" pitchFamily="34" charset="0"/>
                <a:ea typeface="Cambria" charset="0"/>
                <a:cs typeface="Arial" panose="020B0604020202020204" pitchFamily="34" charset="0"/>
              </a:rPr>
              <a:t>. DELETE FROM MASTER SLIDE IF N/A</a:t>
            </a:r>
            <a:endParaRPr lang="en-US" sz="800" b="0" i="0" spc="20">
              <a:solidFill>
                <a:schemeClr val="bg1"/>
              </a:solidFill>
              <a:latin typeface="Arial" panose="020B0604020202020204" pitchFamily="34" charset="0"/>
              <a:ea typeface="Cambria" charset="0"/>
              <a:cs typeface="Arial" panose="020B0604020202020204" pitchFamily="34" charset="0"/>
            </a:endParaRPr>
          </a:p>
        </p:txBody>
      </p:sp>
      <p:pic>
        <p:nvPicPr>
          <p:cNvPr id="4" name="Picture 3">
            <a:extLst>
              <a:ext uri="{FF2B5EF4-FFF2-40B4-BE49-F238E27FC236}">
                <a16:creationId xmlns:a16="http://schemas.microsoft.com/office/drawing/2014/main" id="{2B9BFB36-C1D5-3840-A069-82358EF0118F}"/>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459948" y="175135"/>
            <a:ext cx="631460" cy="432052"/>
          </a:xfrm>
          <a:prstGeom prst="rect">
            <a:avLst/>
          </a:prstGeom>
        </p:spPr>
      </p:pic>
    </p:spTree>
  </p:cSld>
  <p:clrMap bg1="lt1" tx1="dk1" bg2="lt2" tx2="dk2" accent1="accent1" accent2="accent2" accent3="accent3" accent4="accent4" accent5="accent5" accent6="accent6" hlink="hlink" folHlink="folHlink"/>
  <p:sldLayoutIdLst>
    <p:sldLayoutId id="2147484287" r:id="rId1"/>
    <p:sldLayoutId id="2147484290" r:id="rId2"/>
    <p:sldLayoutId id="2147484291" r:id="rId3"/>
    <p:sldLayoutId id="2147484286" r:id="rId4"/>
    <p:sldLayoutId id="2147484267" r:id="rId5"/>
    <p:sldLayoutId id="2147484269" r:id="rId6"/>
    <p:sldLayoutId id="2147484294" r:id="rId7"/>
    <p:sldLayoutId id="2147484270" r:id="rId8"/>
    <p:sldLayoutId id="2147484265" r:id="rId9"/>
    <p:sldLayoutId id="2147484293" r:id="rId10"/>
    <p:sldLayoutId id="2147484292" r:id="rId11"/>
    <p:sldLayoutId id="2147484295" r:id="rId12"/>
  </p:sldLayoutIdLst>
  <p:hf hdr="0" dt="0"/>
  <p:txStyles>
    <p:titleStyle>
      <a:lvl1pPr algn="l" rtl="0" eaLnBrk="1" fontAlgn="base" hangingPunct="1">
        <a:spcBef>
          <a:spcPct val="0"/>
        </a:spcBef>
        <a:spcAft>
          <a:spcPct val="0"/>
        </a:spcAft>
        <a:defRPr sz="3600" b="1" i="0" kern="1200">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1" fontAlgn="base" hangingPunct="1">
        <a:spcBef>
          <a:spcPts val="0"/>
        </a:spcBef>
        <a:spcAft>
          <a:spcPts val="600"/>
        </a:spcAft>
        <a:buClr>
          <a:srgbClr val="FF462C"/>
        </a:buClr>
        <a:buSzPct val="100000"/>
        <a:buFont typeface="Wingdings" pitchFamily="2" charset="2"/>
        <a:buChar char="§"/>
        <a:defRPr sz="1800" b="0" i="0" kern="1200">
          <a:solidFill>
            <a:schemeClr val="accent1"/>
          </a:solidFill>
          <a:latin typeface="+mn-lt"/>
          <a:ea typeface="MS PGothic" panose="020B0600070205080204" pitchFamily="34" charset="-128"/>
          <a:cs typeface="Arial" panose="020B0604020202020204" pitchFamily="34" charset="0"/>
        </a:defRPr>
      </a:lvl1pPr>
      <a:lvl2pPr marL="457200" indent="-228600" algn="l" rtl="0" eaLnBrk="1" fontAlgn="base" hangingPunct="1">
        <a:spcBef>
          <a:spcPts val="0"/>
        </a:spcBef>
        <a:spcAft>
          <a:spcPts val="600"/>
        </a:spcAft>
        <a:buClr>
          <a:schemeClr val="accent3"/>
        </a:buClr>
        <a:buSzPct val="100000"/>
        <a:buFont typeface="Wingdings" pitchFamily="2" charset="2"/>
        <a:buChar char="§"/>
        <a:defRPr b="0" i="0" kern="1200">
          <a:solidFill>
            <a:schemeClr val="accent4"/>
          </a:solidFill>
          <a:latin typeface="+mn-lt"/>
          <a:ea typeface="MS PGothic" panose="020B0600070205080204" pitchFamily="34" charset="-128"/>
          <a:cs typeface="Arial" panose="020B0604020202020204" pitchFamily="34" charset="0"/>
        </a:defRPr>
      </a:lvl2pPr>
      <a:lvl3pPr marL="685800" indent="-228600" algn="l" rtl="0" eaLnBrk="1" fontAlgn="base" hangingPunct="1">
        <a:spcBef>
          <a:spcPts val="0"/>
        </a:spcBef>
        <a:spcAft>
          <a:spcPts val="600"/>
        </a:spcAft>
        <a:buClr>
          <a:schemeClr val="accent3"/>
        </a:buClr>
        <a:buSzPct val="100000"/>
        <a:buFont typeface="Wingdings" pitchFamily="2" charset="2"/>
        <a:buChar char="§"/>
        <a:defRPr sz="1600" b="0" i="0" kern="1200">
          <a:solidFill>
            <a:schemeClr val="accent5"/>
          </a:solidFill>
          <a:latin typeface="+mn-lt"/>
          <a:ea typeface="MS PGothic" panose="020B0600070205080204" pitchFamily="34" charset="-128"/>
          <a:cs typeface="Arial" panose="020B0604020202020204" pitchFamily="34" charset="0"/>
        </a:defRPr>
      </a:lvl3pPr>
      <a:lvl4pPr marL="690563" indent="-223838" algn="l" rtl="0" eaLnBrk="1" fontAlgn="base" hangingPunct="1">
        <a:spcBef>
          <a:spcPts val="0"/>
        </a:spcBef>
        <a:spcAft>
          <a:spcPts val="600"/>
        </a:spcAft>
        <a:buClr>
          <a:schemeClr val="accent3"/>
        </a:buClr>
        <a:buSzPct val="100000"/>
        <a:buFont typeface="Wingdings" pitchFamily="2" charset="2"/>
        <a:buChar char="§"/>
        <a:tabLst/>
        <a:defRPr sz="1600" b="0" i="1" kern="1200">
          <a:solidFill>
            <a:schemeClr val="accent5"/>
          </a:solidFill>
          <a:latin typeface="+mn-lt"/>
          <a:ea typeface="MS PGothic" panose="020B0600070205080204" pitchFamily="34" charset="-128"/>
          <a:cs typeface="Helvetica Oblique" pitchFamily="2" charset="0"/>
        </a:defRPr>
      </a:lvl4pPr>
      <a:lvl5pPr marL="9525" indent="-9525" algn="l" rtl="0" eaLnBrk="1" fontAlgn="base" hangingPunct="1">
        <a:spcBef>
          <a:spcPts val="600"/>
        </a:spcBef>
        <a:spcAft>
          <a:spcPts val="600"/>
        </a:spcAft>
        <a:buClr>
          <a:schemeClr val="accent3">
            <a:lumMod val="60000"/>
            <a:lumOff val="40000"/>
          </a:schemeClr>
        </a:buClr>
        <a:buSzPct val="75000"/>
        <a:buFont typeface="System Font Regular"/>
        <a:buChar char="​"/>
        <a:tabLst/>
        <a:defRPr sz="2000" b="0" i="0" kern="1200" cap="all" spc="20" baseline="0">
          <a:solidFill>
            <a:schemeClr val="accent1"/>
          </a:solidFill>
          <a:latin typeface="+mn-lt"/>
          <a:ea typeface="MS PGothic" panose="020B0600070205080204" pitchFamily="34" charset="-128"/>
          <a:cs typeface="Arial" panose="020B0604020202020204" pitchFamily="34" charset="0"/>
        </a:defRPr>
      </a:lvl5pPr>
      <a:lvl6pPr marL="9525" indent="-9525" algn="l" defTabSz="914400" rtl="0" eaLnBrk="1" latinLnBrk="0" hangingPunct="1">
        <a:spcBef>
          <a:spcPts val="0"/>
        </a:spcBef>
        <a:spcAft>
          <a:spcPts val="600"/>
        </a:spcAft>
        <a:buClr>
          <a:schemeClr val="accent1">
            <a:lumMod val="60000"/>
            <a:lumOff val="40000"/>
          </a:schemeClr>
        </a:buClr>
        <a:buSzPct val="75000"/>
        <a:buFont typeface="System Font Regular"/>
        <a:buChar char="​"/>
        <a:tabLst/>
        <a:defRPr lang="en-US" sz="1800" b="0" i="0" kern="1200" spc="100" baseline="0" dirty="0" smtClean="0">
          <a:solidFill>
            <a:schemeClr val="accent5"/>
          </a:solidFill>
          <a:latin typeface="Arial Narrow" panose="020B0604020202020204" pitchFamily="34" charset="0"/>
          <a:ea typeface="+mn-ea"/>
          <a:cs typeface="Arial Narrow" panose="020B0604020202020204" pitchFamily="34" charset="0"/>
        </a:defRPr>
      </a:lvl6pPr>
      <a:lvl7pPr marL="9525" indent="-9525" algn="l" defTabSz="914400" rtl="0" eaLnBrk="1" latinLnBrk="0" hangingPunct="1">
        <a:spcBef>
          <a:spcPts val="0"/>
        </a:spcBef>
        <a:spcAft>
          <a:spcPts val="600"/>
        </a:spcAft>
        <a:buClr>
          <a:schemeClr val="accent1"/>
        </a:buClr>
        <a:buSzPct val="75000"/>
        <a:buFont typeface="System Font Regular"/>
        <a:buChar char="​"/>
        <a:tabLst/>
        <a:defRPr lang="en-US" sz="1600" b="0" i="0" kern="1200" baseline="0" dirty="0" smtClean="0">
          <a:solidFill>
            <a:schemeClr val="accent5"/>
          </a:solidFill>
          <a:latin typeface="+mn-lt"/>
          <a:ea typeface="+mn-ea"/>
          <a:cs typeface="+mn-cs"/>
        </a:defRPr>
      </a:lvl7pPr>
      <a:lvl8pPr marL="9525" indent="-9525" algn="l" defTabSz="914400" rtl="0" eaLnBrk="1" latinLnBrk="0" hangingPunct="1">
        <a:spcBef>
          <a:spcPts val="0"/>
        </a:spcBef>
        <a:spcAft>
          <a:spcPts val="600"/>
        </a:spcAft>
        <a:buClr>
          <a:schemeClr val="accent1">
            <a:lumMod val="60000"/>
            <a:lumOff val="40000"/>
          </a:schemeClr>
        </a:buClr>
        <a:buSzPct val="75000"/>
        <a:buFont typeface="System Font Regular"/>
        <a:buChar char="​"/>
        <a:tabLst/>
        <a:defRPr lang="en-US" sz="1600" b="0" i="1" kern="1200" baseline="0" dirty="0" smtClean="0">
          <a:solidFill>
            <a:schemeClr val="accent5"/>
          </a:solidFill>
          <a:latin typeface="+mn-lt"/>
          <a:ea typeface="+mn-ea"/>
          <a:cs typeface="+mn-cs"/>
        </a:defRPr>
      </a:lvl8pPr>
      <a:lvl9pPr marL="9525" indent="0" algn="ctr" defTabSz="914400" rtl="0" eaLnBrk="1" latinLnBrk="0" hangingPunct="1">
        <a:spcBef>
          <a:spcPct val="20000"/>
        </a:spcBef>
        <a:buClr>
          <a:schemeClr val="accent1"/>
        </a:buClr>
        <a:buSzPct val="75000"/>
        <a:buFont typeface="System Font Regular"/>
        <a:buChar char="​"/>
        <a:tabLst/>
        <a:defRPr lang="en-US" sz="3200" b="1" i="0" kern="1200" spc="50" baseline="0" dirty="0">
          <a:solidFill>
            <a:schemeClr val="accent5"/>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04" userDrawn="1">
          <p15:clr>
            <a:srgbClr val="F26B43"/>
          </p15:clr>
        </p15:guide>
        <p15:guide id="2" pos="192" userDrawn="1">
          <p15:clr>
            <a:srgbClr val="F26B43"/>
          </p15:clr>
        </p15:guide>
        <p15:guide id="3" pos="2880" userDrawn="1">
          <p15:clr>
            <a:srgbClr val="F26B43"/>
          </p15:clr>
        </p15:guide>
        <p15:guide id="4" pos="5568" userDrawn="1">
          <p15:clr>
            <a:srgbClr val="F26B43"/>
          </p15:clr>
        </p15:guide>
        <p15:guide id="5" orient="horz" pos="1272" userDrawn="1">
          <p15:clr>
            <a:srgbClr val="F26B43"/>
          </p15:clr>
        </p15:guide>
        <p15:guide id="6" orient="horz" pos="552" userDrawn="1">
          <p15:clr>
            <a:srgbClr val="F26B43"/>
          </p15:clr>
        </p15:guide>
        <p15:guide id="7" orient="horz" pos="2160" userDrawn="1">
          <p15:clr>
            <a:srgbClr val="F26B43"/>
          </p15:clr>
        </p15:guide>
        <p15:guide id="8" orient="horz" pos="1224" userDrawn="1">
          <p15:clr>
            <a:srgbClr val="F26B43"/>
          </p15:clr>
        </p15:guide>
        <p15:guide id="9" pos="2928" userDrawn="1">
          <p15:clr>
            <a:srgbClr val="F26B43"/>
          </p15:clr>
        </p15:guide>
        <p15:guide id="10" pos="4272" userDrawn="1">
          <p15:clr>
            <a:srgbClr val="F26B43"/>
          </p15:clr>
        </p15:guide>
        <p15:guide id="11" pos="4200" userDrawn="1">
          <p15:clr>
            <a:srgbClr val="F26B43"/>
          </p15:clr>
        </p15:guide>
        <p15:guide id="12" pos="1560" userDrawn="1">
          <p15:clr>
            <a:srgbClr val="F26B43"/>
          </p15:clr>
        </p15:guide>
        <p15:guide id="13" pos="1488" userDrawn="1">
          <p15:clr>
            <a:srgbClr val="F26B43"/>
          </p15:clr>
        </p15:guide>
        <p15:guide id="14" pos="28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781800" y="6515100"/>
            <a:ext cx="2057400" cy="365125"/>
          </a:xfrm>
          <a:prstGeom prst="rect">
            <a:avLst/>
          </a:prstGeom>
        </p:spPr>
        <p:txBody>
          <a:bodyPr vert="horz" lIns="91440" tIns="45720" rIns="91440" bIns="45720" rtlCol="0" anchor="t"/>
          <a:lstStyle>
            <a:lvl1pPr algn="r">
              <a:defRPr sz="1050" b="0" i="0">
                <a:solidFill>
                  <a:schemeClr val="tx1">
                    <a:tint val="75000"/>
                  </a:schemeClr>
                </a:solidFill>
                <a:latin typeface="Arial" panose="020B0604020202020204" pitchFamily="34" charset="0"/>
              </a:defRPr>
            </a:lvl1pPr>
          </a:lstStyle>
          <a:p>
            <a:fld id="{E17B9F45-1FE4-7346-86C6-EA0766363EB2}" type="slidenum">
              <a:rPr lang="en-US" smtClean="0"/>
              <a:t>‹#›</a:t>
            </a:fld>
            <a:endParaRPr lang="en-US"/>
          </a:p>
        </p:txBody>
      </p:sp>
      <p:sp>
        <p:nvSpPr>
          <p:cNvPr id="2" name="Footer Placeholder 1"/>
          <p:cNvSpPr>
            <a:spLocks noGrp="1"/>
          </p:cNvSpPr>
          <p:nvPr>
            <p:ph type="ftr" sz="quarter" idx="3"/>
          </p:nvPr>
        </p:nvSpPr>
        <p:spPr>
          <a:xfrm>
            <a:off x="304800" y="6515100"/>
            <a:ext cx="3086100" cy="365125"/>
          </a:xfrm>
          <a:prstGeom prst="rect">
            <a:avLst/>
          </a:prstGeom>
        </p:spPr>
        <p:txBody>
          <a:bodyPr vert="horz" lIns="91440" tIns="45720" rIns="91440" bIns="45720" rtlCol="0" anchor="t"/>
          <a:lstStyle>
            <a:lvl1pPr algn="l">
              <a:defRPr sz="1050" b="0" i="0">
                <a:solidFill>
                  <a:schemeClr val="tx1">
                    <a:tint val="75000"/>
                  </a:schemeClr>
                </a:solidFill>
                <a:latin typeface="Arial" panose="020B0604020202020204" pitchFamily="34" charset="0"/>
              </a:defRPr>
            </a:lvl1pPr>
          </a:lstStyle>
          <a:p>
            <a:endParaRPr lang="en-US"/>
          </a:p>
        </p:txBody>
      </p:sp>
      <p:pic>
        <p:nvPicPr>
          <p:cNvPr id="7" name="Picture 6"/>
          <p:cNvPicPr>
            <a:picLocks noChangeAspect="1"/>
          </p:cNvPicPr>
          <p:nvPr userDrawn="1"/>
        </p:nvPicPr>
        <p:blipFill rotWithShape="1">
          <a:blip r:embed="rId13" cstate="screen"/>
          <a:srcRect/>
          <a:stretch>
            <a:fillRect/>
          </a:stretch>
        </p:blipFill>
        <p:spPr>
          <a:xfrm>
            <a:off x="0" y="1"/>
            <a:ext cx="9144000" cy="782320"/>
          </a:xfrm>
          <a:prstGeom prst="rect">
            <a:avLst/>
          </a:prstGeom>
        </p:spPr>
      </p:pic>
      <p:sp>
        <p:nvSpPr>
          <p:cNvPr id="1026" name="Title Placeholder 1"/>
          <p:cNvSpPr>
            <a:spLocks noGrp="1"/>
          </p:cNvSpPr>
          <p:nvPr>
            <p:ph type="title"/>
          </p:nvPr>
        </p:nvSpPr>
        <p:spPr bwMode="auto">
          <a:xfrm>
            <a:off x="304800" y="883920"/>
            <a:ext cx="8534400" cy="1044055"/>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304800" y="2019300"/>
            <a:ext cx="8534400" cy="4495800"/>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TextBox 7"/>
          <p:cNvSpPr txBox="1"/>
          <p:nvPr userDrawn="1"/>
        </p:nvSpPr>
        <p:spPr>
          <a:xfrm>
            <a:off x="1219301" y="479077"/>
            <a:ext cx="5089744" cy="215444"/>
          </a:xfrm>
          <a:prstGeom prst="rect">
            <a:avLst/>
          </a:prstGeom>
          <a:noFill/>
        </p:spPr>
        <p:txBody>
          <a:bodyPr wrap="square" rtlCol="0">
            <a:spAutoFit/>
          </a:bodyPr>
          <a:lstStyle/>
          <a:p>
            <a:r>
              <a:rPr lang="en-US" sz="800" b="0" i="0" spc="20">
                <a:solidFill>
                  <a:schemeClr val="bg1"/>
                </a:solidFill>
                <a:latin typeface="Arial" panose="020B0604020202020204" pitchFamily="34" charset="0"/>
                <a:ea typeface="Cambria" panose="02040503050406030204" charset="0"/>
                <a:cs typeface="Arial" panose="020B0604020202020204" pitchFamily="34" charset="0"/>
              </a:rPr>
              <a:t>DEPARTMENT OR UNIT NAME</a:t>
            </a:r>
            <a:r>
              <a:rPr lang="en-US" sz="800" b="0" i="0" spc="20" baseline="0">
                <a:solidFill>
                  <a:schemeClr val="bg1"/>
                </a:solidFill>
                <a:latin typeface="Arial" panose="020B0604020202020204" pitchFamily="34" charset="0"/>
                <a:ea typeface="Cambria" panose="02040503050406030204" charset="0"/>
                <a:cs typeface="Arial" panose="020B0604020202020204" pitchFamily="34" charset="0"/>
              </a:rPr>
              <a:t>. DELETE FROM MASTER SLIDE IF N/A</a:t>
            </a:r>
            <a:endParaRPr lang="en-US" sz="800" b="0" i="0" spc="20">
              <a:solidFill>
                <a:schemeClr val="bg1"/>
              </a:solidFill>
              <a:latin typeface="Arial" panose="020B0604020202020204" pitchFamily="34" charset="0"/>
              <a:ea typeface="Cambria" panose="02040503050406030204" charset="0"/>
              <a:cs typeface="Arial" panose="020B0604020202020204" pitchFamily="34" charset="0"/>
            </a:endParaRPr>
          </a:p>
        </p:txBody>
      </p:sp>
      <p:pic>
        <p:nvPicPr>
          <p:cNvPr id="4" name="Picture 3"/>
          <p:cNvPicPr>
            <a:picLocks noChangeAspect="1"/>
          </p:cNvPicPr>
          <p:nvPr userDrawn="1"/>
        </p:nvPicPr>
        <p:blipFill>
          <a:blip r:embed="rId14" cstate="screen"/>
          <a:stretch>
            <a:fillRect/>
          </a:stretch>
        </p:blipFill>
        <p:spPr>
          <a:xfrm>
            <a:off x="459948" y="175135"/>
            <a:ext cx="631460" cy="432052"/>
          </a:xfrm>
          <a:prstGeom prst="rect">
            <a:avLst/>
          </a:prstGeom>
        </p:spPr>
      </p:pic>
    </p:spTree>
    <p:extLst>
      <p:ext uri="{BB962C8B-B14F-4D97-AF65-F5344CB8AC3E}">
        <p14:creationId xmlns:p14="http://schemas.microsoft.com/office/powerpoint/2010/main" val="3088515818"/>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hf hdr="0" dt="0"/>
  <p:txStyles>
    <p:titleStyle>
      <a:lvl1pPr algn="l" rtl="0" eaLnBrk="1" fontAlgn="base" hangingPunct="1">
        <a:spcBef>
          <a:spcPct val="0"/>
        </a:spcBef>
        <a:spcAft>
          <a:spcPct val="0"/>
        </a:spcAft>
        <a:defRPr sz="3600" b="1" i="0" kern="1200">
          <a:solidFill>
            <a:schemeClr val="accent1"/>
          </a:solidFill>
          <a:latin typeface="Arial" panose="020B0604020202020204" pitchFamily="34" charset="0"/>
          <a:ea typeface="MS PGothic" panose="020B0600070205080204" charset="-128"/>
          <a:cs typeface="Arial" panose="020B0604020202020204" pitchFamily="34" charset="0"/>
        </a:defRPr>
      </a:lvl1pPr>
      <a:lvl2pPr algn="l" rtl="0" eaLnBrk="1" fontAlgn="base" hangingPunct="1">
        <a:spcBef>
          <a:spcPct val="0"/>
        </a:spcBef>
        <a:spcAft>
          <a:spcPct val="0"/>
        </a:spcAft>
        <a:defRPr sz="3600">
          <a:solidFill>
            <a:schemeClr val="bg1"/>
          </a:solidFill>
          <a:latin typeface="Rockwell" charset="0"/>
          <a:ea typeface="MS PGothic" panose="020B0600070205080204" charset="-128"/>
          <a:cs typeface="MS PGothic" panose="020B0600070205080204" charset="-128"/>
        </a:defRPr>
      </a:lvl2pPr>
      <a:lvl3pPr algn="l" rtl="0" eaLnBrk="1" fontAlgn="base" hangingPunct="1">
        <a:spcBef>
          <a:spcPct val="0"/>
        </a:spcBef>
        <a:spcAft>
          <a:spcPct val="0"/>
        </a:spcAft>
        <a:defRPr sz="3600">
          <a:solidFill>
            <a:schemeClr val="bg1"/>
          </a:solidFill>
          <a:latin typeface="Rockwell" charset="0"/>
          <a:ea typeface="MS PGothic" panose="020B0600070205080204" charset="-128"/>
          <a:cs typeface="MS PGothic" panose="020B0600070205080204" charset="-128"/>
        </a:defRPr>
      </a:lvl3pPr>
      <a:lvl4pPr algn="l" rtl="0" eaLnBrk="1" fontAlgn="base" hangingPunct="1">
        <a:spcBef>
          <a:spcPct val="0"/>
        </a:spcBef>
        <a:spcAft>
          <a:spcPct val="0"/>
        </a:spcAft>
        <a:defRPr sz="3600">
          <a:solidFill>
            <a:schemeClr val="bg1"/>
          </a:solidFill>
          <a:latin typeface="Rockwell" charset="0"/>
          <a:ea typeface="MS PGothic" panose="020B0600070205080204" charset="-128"/>
          <a:cs typeface="MS PGothic" panose="020B0600070205080204" charset="-128"/>
        </a:defRPr>
      </a:lvl4pPr>
      <a:lvl5pPr algn="l" rtl="0" eaLnBrk="1" fontAlgn="base" hangingPunct="1">
        <a:spcBef>
          <a:spcPct val="0"/>
        </a:spcBef>
        <a:spcAft>
          <a:spcPct val="0"/>
        </a:spcAft>
        <a:defRPr sz="3600">
          <a:solidFill>
            <a:schemeClr val="bg1"/>
          </a:solidFill>
          <a:latin typeface="Rockwell" charset="0"/>
          <a:ea typeface="MS PGothic" panose="020B0600070205080204" charset="-128"/>
          <a:cs typeface="MS PGothic" panose="020B0600070205080204" charset="-128"/>
        </a:defRPr>
      </a:lvl5pPr>
      <a:lvl6pPr marL="457200" algn="l" rtl="0" eaLnBrk="1" fontAlgn="base" hangingPunct="1">
        <a:spcBef>
          <a:spcPct val="0"/>
        </a:spcBef>
        <a:spcAft>
          <a:spcPct val="0"/>
        </a:spcAft>
        <a:defRPr sz="3600">
          <a:solidFill>
            <a:schemeClr val="accent2"/>
          </a:solidFill>
          <a:latin typeface="Rockwell" charset="0"/>
          <a:ea typeface="MS PGothic" panose="020B0600070205080204" charset="-128"/>
          <a:cs typeface="MS PGothic" panose="020B0600070205080204" charset="-128"/>
        </a:defRPr>
      </a:lvl6pPr>
      <a:lvl7pPr marL="914400" algn="l" rtl="0" eaLnBrk="1" fontAlgn="base" hangingPunct="1">
        <a:spcBef>
          <a:spcPct val="0"/>
        </a:spcBef>
        <a:spcAft>
          <a:spcPct val="0"/>
        </a:spcAft>
        <a:defRPr sz="3600">
          <a:solidFill>
            <a:schemeClr val="accent2"/>
          </a:solidFill>
          <a:latin typeface="Rockwell" charset="0"/>
          <a:ea typeface="MS PGothic" panose="020B0600070205080204" charset="-128"/>
          <a:cs typeface="MS PGothic" panose="020B0600070205080204" charset="-128"/>
        </a:defRPr>
      </a:lvl7pPr>
      <a:lvl8pPr marL="1371600" algn="l" rtl="0" eaLnBrk="1" fontAlgn="base" hangingPunct="1">
        <a:spcBef>
          <a:spcPct val="0"/>
        </a:spcBef>
        <a:spcAft>
          <a:spcPct val="0"/>
        </a:spcAft>
        <a:defRPr sz="3600">
          <a:solidFill>
            <a:schemeClr val="accent2"/>
          </a:solidFill>
          <a:latin typeface="Rockwell" charset="0"/>
          <a:ea typeface="MS PGothic" panose="020B0600070205080204" charset="-128"/>
          <a:cs typeface="MS PGothic" panose="020B0600070205080204" charset="-128"/>
        </a:defRPr>
      </a:lvl8pPr>
      <a:lvl9pPr marL="1828800" algn="l" rtl="0" eaLnBrk="1" fontAlgn="base" hangingPunct="1">
        <a:spcBef>
          <a:spcPct val="0"/>
        </a:spcBef>
        <a:spcAft>
          <a:spcPct val="0"/>
        </a:spcAft>
        <a:defRPr sz="3600">
          <a:solidFill>
            <a:schemeClr val="accent2"/>
          </a:solidFill>
          <a:latin typeface="Rockwell" charset="0"/>
          <a:ea typeface="MS PGothic" panose="020B0600070205080204" charset="-128"/>
          <a:cs typeface="MS PGothic" panose="020B0600070205080204" charset="-128"/>
        </a:defRPr>
      </a:lvl9pPr>
    </p:titleStyle>
    <p:bodyStyle>
      <a:lvl1pPr marL="228600" indent="-228600" algn="l" rtl="0" eaLnBrk="1" fontAlgn="base" hangingPunct="1">
        <a:spcBef>
          <a:spcPts val="0"/>
        </a:spcBef>
        <a:spcAft>
          <a:spcPts val="600"/>
        </a:spcAft>
        <a:buClr>
          <a:srgbClr val="FF462C"/>
        </a:buClr>
        <a:buSzPct val="100000"/>
        <a:buFont typeface="Wingdings" panose="05000000000000000000" pitchFamily="2" charset="2"/>
        <a:buChar char="§"/>
        <a:defRPr sz="1800" b="0" i="0" kern="1200">
          <a:solidFill>
            <a:schemeClr val="accent1"/>
          </a:solidFill>
          <a:latin typeface="+mn-lt"/>
          <a:ea typeface="MS PGothic" panose="020B0600070205080204" charset="-128"/>
          <a:cs typeface="Arial" panose="020B0604020202020204" pitchFamily="34" charset="0"/>
        </a:defRPr>
      </a:lvl1pPr>
      <a:lvl2pPr marL="457200" indent="-228600" algn="l" rtl="0" eaLnBrk="1" fontAlgn="base" hangingPunct="1">
        <a:spcBef>
          <a:spcPts val="0"/>
        </a:spcBef>
        <a:spcAft>
          <a:spcPts val="600"/>
        </a:spcAft>
        <a:buClr>
          <a:schemeClr val="accent3"/>
        </a:buClr>
        <a:buSzPct val="100000"/>
        <a:buFont typeface="Wingdings" panose="05000000000000000000" pitchFamily="2" charset="2"/>
        <a:buChar char="§"/>
        <a:defRPr b="0" i="0" kern="1200">
          <a:solidFill>
            <a:schemeClr val="accent4"/>
          </a:solidFill>
          <a:latin typeface="+mn-lt"/>
          <a:ea typeface="MS PGothic" panose="020B0600070205080204" charset="-128"/>
          <a:cs typeface="Arial" panose="020B0604020202020204" pitchFamily="34" charset="0"/>
        </a:defRPr>
      </a:lvl2pPr>
      <a:lvl3pPr marL="685800" indent="-228600" algn="l" rtl="0" eaLnBrk="1" fontAlgn="base" hangingPunct="1">
        <a:spcBef>
          <a:spcPts val="0"/>
        </a:spcBef>
        <a:spcAft>
          <a:spcPts val="600"/>
        </a:spcAft>
        <a:buClr>
          <a:schemeClr val="accent3"/>
        </a:buClr>
        <a:buSzPct val="100000"/>
        <a:buFont typeface="Wingdings" panose="05000000000000000000" pitchFamily="2" charset="2"/>
        <a:buChar char="§"/>
        <a:defRPr sz="1600" b="0" i="0" kern="1200">
          <a:solidFill>
            <a:schemeClr val="accent5"/>
          </a:solidFill>
          <a:latin typeface="+mn-lt"/>
          <a:ea typeface="MS PGothic" panose="020B0600070205080204" charset="-128"/>
          <a:cs typeface="Arial" panose="020B0604020202020204" pitchFamily="34" charset="0"/>
        </a:defRPr>
      </a:lvl3pPr>
      <a:lvl4pPr marL="690880" indent="-224155" algn="l" rtl="0" eaLnBrk="1" fontAlgn="base" hangingPunct="1">
        <a:spcBef>
          <a:spcPts val="0"/>
        </a:spcBef>
        <a:spcAft>
          <a:spcPts val="600"/>
        </a:spcAft>
        <a:buClr>
          <a:schemeClr val="accent3"/>
        </a:buClr>
        <a:buSzPct val="100000"/>
        <a:buFont typeface="Wingdings" panose="05000000000000000000" pitchFamily="2" charset="2"/>
        <a:buChar char="§"/>
        <a:defRPr sz="1600" b="0" i="1" kern="1200">
          <a:solidFill>
            <a:schemeClr val="accent5"/>
          </a:solidFill>
          <a:latin typeface="+mn-lt"/>
          <a:ea typeface="MS PGothic" panose="020B0600070205080204" charset="-128"/>
          <a:cs typeface="Helvetica Oblique" pitchFamily="2" charset="0"/>
        </a:defRPr>
      </a:lvl4pPr>
      <a:lvl5pPr marL="9525" indent="-9525" algn="l" rtl="0" eaLnBrk="1" fontAlgn="base" hangingPunct="1">
        <a:spcBef>
          <a:spcPts val="600"/>
        </a:spcBef>
        <a:spcAft>
          <a:spcPts val="600"/>
        </a:spcAft>
        <a:buClr>
          <a:schemeClr val="accent3">
            <a:lumMod val="60000"/>
            <a:lumOff val="40000"/>
          </a:schemeClr>
        </a:buClr>
        <a:buSzPct val="75000"/>
        <a:buFont typeface="System Font Regular"/>
        <a:buChar char="​"/>
        <a:defRPr sz="2000" b="0" i="0" kern="1200" cap="all" spc="20" baseline="0">
          <a:solidFill>
            <a:schemeClr val="accent1"/>
          </a:solidFill>
          <a:latin typeface="+mn-lt"/>
          <a:ea typeface="MS PGothic" panose="020B0600070205080204" charset="-128"/>
          <a:cs typeface="Arial" panose="020B0604020202020204" pitchFamily="34" charset="0"/>
        </a:defRPr>
      </a:lvl5pPr>
      <a:lvl6pPr marL="9525" indent="-9525" algn="l" defTabSz="914400" rtl="0" eaLnBrk="1" latinLnBrk="0" hangingPunct="1">
        <a:spcBef>
          <a:spcPts val="0"/>
        </a:spcBef>
        <a:spcAft>
          <a:spcPts val="600"/>
        </a:spcAft>
        <a:buClr>
          <a:schemeClr val="accent1">
            <a:lumMod val="60000"/>
            <a:lumOff val="40000"/>
          </a:schemeClr>
        </a:buClr>
        <a:buSzPct val="75000"/>
        <a:buFont typeface="System Font Regular"/>
        <a:buChar char="​"/>
        <a:defRPr lang="en-US" sz="1800" b="0" i="0" kern="1200" spc="100" baseline="0" dirty="0" smtClean="0">
          <a:solidFill>
            <a:schemeClr val="accent5"/>
          </a:solidFill>
          <a:latin typeface="Arial Narrow" panose="020B0604020202020204" pitchFamily="34" charset="0"/>
          <a:ea typeface="+mn-ea"/>
          <a:cs typeface="Arial Narrow" panose="020B0604020202020204" pitchFamily="34" charset="0"/>
        </a:defRPr>
      </a:lvl6pPr>
      <a:lvl7pPr marL="9525" indent="-9525" algn="l" defTabSz="914400" rtl="0" eaLnBrk="1" latinLnBrk="0" hangingPunct="1">
        <a:spcBef>
          <a:spcPts val="0"/>
        </a:spcBef>
        <a:spcAft>
          <a:spcPts val="600"/>
        </a:spcAft>
        <a:buClr>
          <a:schemeClr val="accent1"/>
        </a:buClr>
        <a:buSzPct val="75000"/>
        <a:buFont typeface="System Font Regular"/>
        <a:buChar char="​"/>
        <a:defRPr lang="en-US" sz="1600" b="0" i="0" kern="1200" baseline="0" dirty="0" smtClean="0">
          <a:solidFill>
            <a:schemeClr val="accent5"/>
          </a:solidFill>
          <a:latin typeface="+mn-lt"/>
          <a:ea typeface="+mn-ea"/>
          <a:cs typeface="+mn-cs"/>
        </a:defRPr>
      </a:lvl7pPr>
      <a:lvl8pPr marL="9525" indent="-9525" algn="l" defTabSz="914400" rtl="0" eaLnBrk="1" latinLnBrk="0" hangingPunct="1">
        <a:spcBef>
          <a:spcPts val="0"/>
        </a:spcBef>
        <a:spcAft>
          <a:spcPts val="600"/>
        </a:spcAft>
        <a:buClr>
          <a:schemeClr val="accent1">
            <a:lumMod val="60000"/>
            <a:lumOff val="40000"/>
          </a:schemeClr>
        </a:buClr>
        <a:buSzPct val="75000"/>
        <a:buFont typeface="System Font Regular"/>
        <a:buChar char="​"/>
        <a:defRPr lang="en-US" sz="1600" b="0" i="1" kern="1200" baseline="0" dirty="0" smtClean="0">
          <a:solidFill>
            <a:schemeClr val="accent5"/>
          </a:solidFill>
          <a:latin typeface="+mn-lt"/>
          <a:ea typeface="+mn-ea"/>
          <a:cs typeface="+mn-cs"/>
        </a:defRPr>
      </a:lvl8pPr>
      <a:lvl9pPr marL="9525" indent="0" algn="ctr" defTabSz="914400" rtl="0" eaLnBrk="1" latinLnBrk="0" hangingPunct="1">
        <a:spcBef>
          <a:spcPct val="20000"/>
        </a:spcBef>
        <a:buClr>
          <a:schemeClr val="accent1"/>
        </a:buClr>
        <a:buSzPct val="75000"/>
        <a:buFont typeface="System Font Regular"/>
        <a:buChar char="​"/>
        <a:defRPr lang="en-US" sz="3200" b="1" i="0" kern="1200" spc="50" baseline="0" dirty="0">
          <a:solidFill>
            <a:schemeClr val="accent5"/>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67F04B-3D88-974B-A7C3-5BAE56C7573A}"/>
              </a:ext>
            </a:extLst>
          </p:cNvPr>
          <p:cNvSpPr>
            <a:spLocks noGrp="1"/>
          </p:cNvSpPr>
          <p:nvPr>
            <p:ph type="body" sz="half" idx="11"/>
          </p:nvPr>
        </p:nvSpPr>
        <p:spPr>
          <a:xfrm>
            <a:off x="772160" y="4830970"/>
            <a:ext cx="8184647" cy="774700"/>
          </a:xfrm>
        </p:spPr>
        <p:txBody>
          <a:bodyPr/>
          <a:lstStyle/>
          <a:p>
            <a:r>
              <a:rPr lang="en-US"/>
              <a:t>Kai wei </a:t>
            </a:r>
            <a:br>
              <a:rPr lang="en-US"/>
            </a:br>
            <a:r>
              <a:rPr lang="en-US"/>
              <a:t>Cheng </a:t>
            </a:r>
            <a:r>
              <a:rPr lang="en-US" err="1"/>
              <a:t>ouyang</a:t>
            </a:r>
            <a:endParaRPr lang="en-US"/>
          </a:p>
        </p:txBody>
      </p:sp>
      <p:sp>
        <p:nvSpPr>
          <p:cNvPr id="4" name="Text Placeholder 3">
            <a:extLst>
              <a:ext uri="{FF2B5EF4-FFF2-40B4-BE49-F238E27FC236}">
                <a16:creationId xmlns:a16="http://schemas.microsoft.com/office/drawing/2014/main" id="{4447FD16-52F1-9C46-86B4-00858B982CE4}"/>
              </a:ext>
            </a:extLst>
          </p:cNvPr>
          <p:cNvSpPr>
            <a:spLocks noGrp="1"/>
          </p:cNvSpPr>
          <p:nvPr>
            <p:ph type="body" sz="half" idx="12"/>
          </p:nvPr>
        </p:nvSpPr>
        <p:spPr/>
        <p:txBody>
          <a:bodyPr/>
          <a:lstStyle/>
          <a:p>
            <a:r>
              <a:rPr lang="en-US"/>
              <a:t>EEL 5934</a:t>
            </a:r>
          </a:p>
        </p:txBody>
      </p:sp>
      <p:sp>
        <p:nvSpPr>
          <p:cNvPr id="19" name="Text Placeholder 18">
            <a:extLst>
              <a:ext uri="{FF2B5EF4-FFF2-40B4-BE49-F238E27FC236}">
                <a16:creationId xmlns:a16="http://schemas.microsoft.com/office/drawing/2014/main" id="{1F1760DB-154C-2543-ACBA-0221ACF91575}"/>
              </a:ext>
            </a:extLst>
          </p:cNvPr>
          <p:cNvSpPr>
            <a:spLocks noGrp="1"/>
          </p:cNvSpPr>
          <p:nvPr>
            <p:ph type="body" sz="half" idx="13"/>
          </p:nvPr>
        </p:nvSpPr>
        <p:spPr>
          <a:xfrm>
            <a:off x="727160" y="1752474"/>
            <a:ext cx="8184647" cy="1653365"/>
          </a:xfrm>
        </p:spPr>
        <p:txBody>
          <a:bodyPr/>
          <a:lstStyle/>
          <a:p>
            <a:r>
              <a:rPr lang="en-US" b="0">
                <a:latin typeface="Arial"/>
                <a:cs typeface="Arial"/>
              </a:rPr>
              <a:t>Trajectory tracking sliding mode control of underactuated AUV</a:t>
            </a:r>
            <a:endParaRPr lang="en-US"/>
          </a:p>
        </p:txBody>
      </p:sp>
    </p:spTree>
    <p:extLst>
      <p:ext uri="{BB962C8B-B14F-4D97-AF65-F5344CB8AC3E}">
        <p14:creationId xmlns:p14="http://schemas.microsoft.com/office/powerpoint/2010/main" val="242853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758C-0E0B-22D1-68E2-401F32DB5AAA}"/>
              </a:ext>
            </a:extLst>
          </p:cNvPr>
          <p:cNvSpPr>
            <a:spLocks noGrp="1"/>
          </p:cNvSpPr>
          <p:nvPr>
            <p:ph type="title"/>
          </p:nvPr>
        </p:nvSpPr>
        <p:spPr/>
        <p:txBody>
          <a:bodyPr/>
          <a:lstStyle/>
          <a:p>
            <a:pPr marL="342900" indent="-342900">
              <a:buFont typeface="Arial" panose="020B0604020202020204" pitchFamily="34" charset="0"/>
              <a:buChar char="•"/>
            </a:pPr>
            <a:r>
              <a:rPr lang="en-US" sz="2400">
                <a:solidFill>
                  <a:schemeClr val="tx1"/>
                </a:solidFill>
              </a:rPr>
              <a:t>Trajectory tracking SMC design</a:t>
            </a:r>
          </a:p>
        </p:txBody>
      </p:sp>
      <p:sp>
        <p:nvSpPr>
          <p:cNvPr id="3" name="Content Placeholder 2">
            <a:extLst>
              <a:ext uri="{FF2B5EF4-FFF2-40B4-BE49-F238E27FC236}">
                <a16:creationId xmlns:a16="http://schemas.microsoft.com/office/drawing/2014/main" id="{F79C549F-2B77-4E0C-42F1-41D3957071E3}"/>
              </a:ext>
            </a:extLst>
          </p:cNvPr>
          <p:cNvSpPr>
            <a:spLocks noGrp="1"/>
          </p:cNvSpPr>
          <p:nvPr>
            <p:ph idx="1"/>
          </p:nvPr>
        </p:nvSpPr>
        <p:spPr/>
        <p:txBody>
          <a:bodyPr/>
          <a:lstStyle/>
          <a:p>
            <a:r>
              <a:rPr lang="en-US">
                <a:solidFill>
                  <a:srgbClr val="111111"/>
                </a:solidFill>
                <a:latin typeface="BbwgyjTimes"/>
              </a:rPr>
              <a:t>W</a:t>
            </a:r>
            <a:r>
              <a:rPr lang="en-US" sz="1800">
                <a:solidFill>
                  <a:srgbClr val="111111"/>
                </a:solidFill>
                <a:effectLst/>
                <a:latin typeface="BbwgyjTimes"/>
              </a:rPr>
              <a:t>e will choose the sliding surfaces such that:</a:t>
            </a:r>
          </a:p>
          <a:p>
            <a:endParaRPr lang="en-US">
              <a:solidFill>
                <a:srgbClr val="111111"/>
              </a:solidFill>
              <a:latin typeface="BbwgyjTimes"/>
            </a:endParaRPr>
          </a:p>
          <a:p>
            <a:endParaRPr lang="en-US" sz="1800">
              <a:solidFill>
                <a:srgbClr val="111111"/>
              </a:solidFill>
              <a:effectLst/>
              <a:latin typeface="BbwgyjTimes"/>
            </a:endParaRPr>
          </a:p>
          <a:p>
            <a:pPr marL="0" indent="0">
              <a:buNone/>
            </a:pPr>
            <a:endParaRPr lang="en-US" sz="1800">
              <a:solidFill>
                <a:srgbClr val="111111"/>
              </a:solidFill>
              <a:effectLst/>
              <a:latin typeface="BbwgyjTimes"/>
            </a:endParaRPr>
          </a:p>
          <a:p>
            <a:r>
              <a:rPr lang="en-US">
                <a:solidFill>
                  <a:srgbClr val="111111"/>
                </a:solidFill>
                <a:latin typeface="BbwgyjTimes"/>
              </a:rPr>
              <a:t>We will choose the reaching law such that:</a:t>
            </a:r>
          </a:p>
          <a:p>
            <a:pPr marL="0" indent="0">
              <a:buNone/>
            </a:pPr>
            <a:br>
              <a:rPr lang="en-US" sz="1800">
                <a:solidFill>
                  <a:srgbClr val="111111"/>
                </a:solidFill>
                <a:effectLst/>
                <a:latin typeface="BbwgyjTimes"/>
              </a:rPr>
            </a:br>
            <a:endParaRPr lang="en-US"/>
          </a:p>
          <a:p>
            <a:endParaRPr lang="en-US" sz="1800">
              <a:solidFill>
                <a:srgbClr val="111111"/>
              </a:solidFill>
              <a:effectLst/>
              <a:latin typeface="BbwgyjTimes"/>
            </a:endParaRPr>
          </a:p>
          <a:p>
            <a:endParaRPr lang="en-US"/>
          </a:p>
          <a:p>
            <a:endParaRPr lang="en-US"/>
          </a:p>
        </p:txBody>
      </p:sp>
      <p:sp>
        <p:nvSpPr>
          <p:cNvPr id="4" name="Footer Placeholder 3">
            <a:extLst>
              <a:ext uri="{FF2B5EF4-FFF2-40B4-BE49-F238E27FC236}">
                <a16:creationId xmlns:a16="http://schemas.microsoft.com/office/drawing/2014/main" id="{3BF17556-CE80-C93D-7A8C-258B54AD22E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9B6E38DB-8665-1132-BC29-689151C476E2}"/>
              </a:ext>
            </a:extLst>
          </p:cNvPr>
          <p:cNvSpPr>
            <a:spLocks noGrp="1"/>
          </p:cNvSpPr>
          <p:nvPr>
            <p:ph type="sldNum" sz="quarter" idx="12"/>
          </p:nvPr>
        </p:nvSpPr>
        <p:spPr/>
        <p:txBody>
          <a:bodyPr/>
          <a:lstStyle/>
          <a:p>
            <a:fld id="{F3C22E17-AD43-45AE-A88C-73034D4E675B}" type="slidenum">
              <a:rPr lang="zh-CN" altLang="en-US" smtClean="0"/>
              <a:t>10</a:t>
            </a:fld>
            <a:endParaRPr lang="zh-CN" altLang="en-US"/>
          </a:p>
        </p:txBody>
      </p:sp>
      <p:pic>
        <p:nvPicPr>
          <p:cNvPr id="7" name="Picture 6" descr="A group of math symbols&#10;&#10;Description automatically generated">
            <a:extLst>
              <a:ext uri="{FF2B5EF4-FFF2-40B4-BE49-F238E27FC236}">
                <a16:creationId xmlns:a16="http://schemas.microsoft.com/office/drawing/2014/main" id="{0B6BA21C-E286-6CA1-62A2-7632C64A783D}"/>
              </a:ext>
            </a:extLst>
          </p:cNvPr>
          <p:cNvPicPr>
            <a:picLocks noChangeAspect="1"/>
          </p:cNvPicPr>
          <p:nvPr/>
        </p:nvPicPr>
        <p:blipFill>
          <a:blip r:embed="rId2"/>
          <a:stretch>
            <a:fillRect/>
          </a:stretch>
        </p:blipFill>
        <p:spPr>
          <a:xfrm>
            <a:off x="677732" y="2323652"/>
            <a:ext cx="3151990" cy="1181996"/>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76D72D13-C98F-47A4-09D0-DF17A0232491}"/>
              </a:ext>
            </a:extLst>
          </p:cNvPr>
          <p:cNvPicPr>
            <a:picLocks noChangeAspect="1"/>
          </p:cNvPicPr>
          <p:nvPr/>
        </p:nvPicPr>
        <p:blipFill>
          <a:blip r:embed="rId3"/>
          <a:stretch>
            <a:fillRect/>
          </a:stretch>
        </p:blipFill>
        <p:spPr>
          <a:xfrm>
            <a:off x="760356" y="3835400"/>
            <a:ext cx="2588963" cy="822661"/>
          </a:xfrm>
          <a:prstGeom prst="rect">
            <a:avLst/>
          </a:prstGeom>
        </p:spPr>
      </p:pic>
    </p:spTree>
    <p:extLst>
      <p:ext uri="{BB962C8B-B14F-4D97-AF65-F5344CB8AC3E}">
        <p14:creationId xmlns:p14="http://schemas.microsoft.com/office/powerpoint/2010/main" val="2524989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black letters&#10;&#10;Description automatically generated">
            <a:extLst>
              <a:ext uri="{FF2B5EF4-FFF2-40B4-BE49-F238E27FC236}">
                <a16:creationId xmlns:a16="http://schemas.microsoft.com/office/drawing/2014/main" id="{6AEFBC88-79B0-5881-A0AA-12E51FA14ABA}"/>
              </a:ext>
            </a:extLst>
          </p:cNvPr>
          <p:cNvPicPr>
            <a:picLocks noChangeAspect="1"/>
          </p:cNvPicPr>
          <p:nvPr/>
        </p:nvPicPr>
        <p:blipFill>
          <a:blip r:embed="rId2"/>
          <a:stretch>
            <a:fillRect/>
          </a:stretch>
        </p:blipFill>
        <p:spPr>
          <a:xfrm>
            <a:off x="502771" y="2377739"/>
            <a:ext cx="2006600" cy="96520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7CBC5D76-D5A5-2E75-BD7E-36D216E37AB3}"/>
              </a:ext>
            </a:extLst>
          </p:cNvPr>
          <p:cNvPicPr>
            <a:picLocks noChangeAspect="1"/>
          </p:cNvPicPr>
          <p:nvPr/>
        </p:nvPicPr>
        <p:blipFill>
          <a:blip r:embed="rId3"/>
          <a:stretch>
            <a:fillRect/>
          </a:stretch>
        </p:blipFill>
        <p:spPr>
          <a:xfrm>
            <a:off x="494853" y="3667157"/>
            <a:ext cx="4128770" cy="2523724"/>
          </a:xfrm>
          <a:prstGeom prst="rect">
            <a:avLst/>
          </a:prstGeom>
        </p:spPr>
      </p:pic>
      <p:sp>
        <p:nvSpPr>
          <p:cNvPr id="3" name="Content Placeholder 2">
            <a:extLst>
              <a:ext uri="{FF2B5EF4-FFF2-40B4-BE49-F238E27FC236}">
                <a16:creationId xmlns:a16="http://schemas.microsoft.com/office/drawing/2014/main" id="{D53440A8-1D22-EA7A-887F-C3BA42DCEAB1}"/>
              </a:ext>
            </a:extLst>
          </p:cNvPr>
          <p:cNvSpPr>
            <a:spLocks noGrp="1"/>
          </p:cNvSpPr>
          <p:nvPr>
            <p:ph idx="1"/>
          </p:nvPr>
        </p:nvSpPr>
        <p:spPr/>
        <p:txBody>
          <a:bodyPr/>
          <a:lstStyle/>
          <a:p>
            <a:r>
              <a:rPr lang="en-US" sz="1800">
                <a:solidFill>
                  <a:srgbClr val="111111"/>
                </a:solidFill>
                <a:effectLst/>
                <a:latin typeface="BbwgyjTimes"/>
              </a:rPr>
              <a:t>the trajectory tracking surge and yaw control laws are chosen such that:</a:t>
            </a:r>
          </a:p>
          <a:p>
            <a:endParaRPr lang="en-US">
              <a:solidFill>
                <a:srgbClr val="111111"/>
              </a:solidFill>
              <a:latin typeface="BbwgyjTimes"/>
            </a:endParaRPr>
          </a:p>
          <a:p>
            <a:endParaRPr lang="en-US">
              <a:solidFill>
                <a:srgbClr val="111111"/>
              </a:solidFill>
              <a:latin typeface="BbwgyjTimes"/>
            </a:endParaRPr>
          </a:p>
          <a:p>
            <a:pPr marL="0" indent="0">
              <a:buNone/>
            </a:pPr>
            <a:r>
              <a:rPr lang="en-US">
                <a:solidFill>
                  <a:srgbClr val="111111"/>
                </a:solidFill>
                <a:latin typeface="BbwgyjTimes"/>
              </a:rPr>
              <a:t>    </a:t>
            </a:r>
          </a:p>
          <a:p>
            <a:pPr marL="0" indent="0">
              <a:buNone/>
            </a:pPr>
            <a:r>
              <a:rPr lang="en-US">
                <a:solidFill>
                  <a:srgbClr val="111111"/>
                </a:solidFill>
                <a:latin typeface="BbwgyjTimes"/>
              </a:rPr>
              <a:t>    where,</a:t>
            </a:r>
          </a:p>
        </p:txBody>
      </p:sp>
      <p:sp>
        <p:nvSpPr>
          <p:cNvPr id="4" name="Footer Placeholder 3">
            <a:extLst>
              <a:ext uri="{FF2B5EF4-FFF2-40B4-BE49-F238E27FC236}">
                <a16:creationId xmlns:a16="http://schemas.microsoft.com/office/drawing/2014/main" id="{056D040C-E95D-32FD-9C34-1D8DF582279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116FAE5-5E71-91A8-C595-F67CF24B2AE6}"/>
              </a:ext>
            </a:extLst>
          </p:cNvPr>
          <p:cNvSpPr>
            <a:spLocks noGrp="1"/>
          </p:cNvSpPr>
          <p:nvPr>
            <p:ph type="sldNum" sz="quarter" idx="12"/>
          </p:nvPr>
        </p:nvSpPr>
        <p:spPr/>
        <p:txBody>
          <a:bodyPr/>
          <a:lstStyle/>
          <a:p>
            <a:fld id="{F3C22E17-AD43-45AE-A88C-73034D4E675B}" type="slidenum">
              <a:rPr lang="zh-CN" altLang="en-US" smtClean="0"/>
              <a:t>11</a:t>
            </a:fld>
            <a:endParaRPr lang="zh-CN" altLang="en-US"/>
          </a:p>
        </p:txBody>
      </p:sp>
      <p:pic>
        <p:nvPicPr>
          <p:cNvPr id="8" name="Picture 7">
            <a:extLst>
              <a:ext uri="{FF2B5EF4-FFF2-40B4-BE49-F238E27FC236}">
                <a16:creationId xmlns:a16="http://schemas.microsoft.com/office/drawing/2014/main" id="{34C64F6F-1CEB-6451-AF14-AEFDEA0DDA0C}"/>
              </a:ext>
            </a:extLst>
          </p:cNvPr>
          <p:cNvPicPr>
            <a:picLocks noChangeAspect="1"/>
          </p:cNvPicPr>
          <p:nvPr/>
        </p:nvPicPr>
        <p:blipFill>
          <a:blip r:embed="rId4"/>
          <a:stretch>
            <a:fillRect/>
          </a:stretch>
        </p:blipFill>
        <p:spPr>
          <a:xfrm>
            <a:off x="4937162" y="3755191"/>
            <a:ext cx="3902038" cy="2347655"/>
          </a:xfrm>
          <a:prstGeom prst="rect">
            <a:avLst/>
          </a:prstGeom>
        </p:spPr>
      </p:pic>
    </p:spTree>
    <p:extLst>
      <p:ext uri="{BB962C8B-B14F-4D97-AF65-F5344CB8AC3E}">
        <p14:creationId xmlns:p14="http://schemas.microsoft.com/office/powerpoint/2010/main" val="406978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99C00-E3A2-8A2F-9921-88D9134554B3}"/>
              </a:ext>
            </a:extLst>
          </p:cNvPr>
          <p:cNvSpPr>
            <a:spLocks noGrp="1"/>
          </p:cNvSpPr>
          <p:nvPr>
            <p:ph type="title"/>
          </p:nvPr>
        </p:nvSpPr>
        <p:spPr/>
        <p:txBody>
          <a:bodyPr/>
          <a:lstStyle/>
          <a:p>
            <a:r>
              <a:rPr lang="en-US" altLang="zh-CN" b="0" i="0">
                <a:effectLst/>
                <a:latin typeface="Arial" panose="020B0604020202020204" pitchFamily="34" charset="0"/>
              </a:rPr>
              <a:t>Lyapunov-Based Stability Analysis</a:t>
            </a: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15152D-AF19-0D74-89ED-4FDFD6AFDC93}"/>
                  </a:ext>
                </a:extLst>
              </p:cNvPr>
              <p:cNvSpPr>
                <a:spLocks noGrp="1"/>
              </p:cNvSpPr>
              <p:nvPr>
                <p:ph idx="1"/>
              </p:nvPr>
            </p:nvSpPr>
            <p:spPr/>
            <p:txBody>
              <a:bodyPr/>
              <a:lstStyle/>
              <a:p>
                <a:r>
                  <a:rPr lang="en-US" altLang="zh-CN" b="0" i="0">
                    <a:effectLst/>
                    <a:latin typeface="Arial" panose="020B0604020202020204" pitchFamily="34" charset="0"/>
                  </a:rPr>
                  <a:t>Lyapunov function:</a:t>
                </a:r>
              </a:p>
              <a:p>
                <a:endParaRPr lang="en-US" altLang="zh-CN"/>
              </a:p>
              <a:p>
                <a:endParaRPr lang="en-US" altLang="zh-CN"/>
              </a:p>
              <a:p>
                <a:r>
                  <a:rPr lang="en-US" altLang="zh-CN"/>
                  <a:t>The time derivative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oMath>
                </a14:m>
                <a:endParaRPr lang="en-US" altLang="zh-CN"/>
              </a:p>
              <a:p>
                <a:endParaRPr lang="en-US" altLang="zh-CN"/>
              </a:p>
              <a:p>
                <a:endParaRPr lang="en-US" altLang="zh-CN"/>
              </a:p>
              <a:p>
                <a:endParaRPr lang="en-US" altLang="zh-CN"/>
              </a:p>
              <a:p>
                <a:endParaRPr lang="en-US" altLang="zh-CN"/>
              </a:p>
              <a:p>
                <a:endParaRPr lang="en-US" altLang="zh-CN"/>
              </a:p>
              <a:p>
                <a:pPr marL="0" indent="0">
                  <a:buNone/>
                </a:pPr>
                <a:br>
                  <a:rPr lang="en-US" altLang="zh-CN"/>
                </a:br>
                <a:endParaRPr lang="zh-CN" altLang="en-US"/>
              </a:p>
            </p:txBody>
          </p:sp>
        </mc:Choice>
        <mc:Fallback xmlns="">
          <p:sp>
            <p:nvSpPr>
              <p:cNvPr id="3" name="内容占位符 2">
                <a:extLst>
                  <a:ext uri="{FF2B5EF4-FFF2-40B4-BE49-F238E27FC236}">
                    <a16:creationId xmlns:a16="http://schemas.microsoft.com/office/drawing/2014/main" id="{6015152D-AF19-0D74-89ED-4FDFD6AFDC93}"/>
                  </a:ext>
                </a:extLst>
              </p:cNvPr>
              <p:cNvSpPr>
                <a:spLocks noGrp="1" noRot="1" noChangeAspect="1" noMove="1" noResize="1" noEditPoints="1" noAdjustHandles="1" noChangeArrowheads="1" noChangeShapeType="1" noTextEdit="1"/>
              </p:cNvSpPr>
              <p:nvPr>
                <p:ph idx="1"/>
              </p:nvPr>
            </p:nvSpPr>
            <p:spPr>
              <a:blipFill>
                <a:blip r:embed="rId2"/>
                <a:stretch>
                  <a:fillRect l="-429" t="-678"/>
                </a:stretch>
              </a:blipFill>
            </p:spPr>
            <p:txBody>
              <a:bodyPr/>
              <a:lstStyle/>
              <a:p>
                <a:r>
                  <a:rPr lang="en-US">
                    <a:noFill/>
                  </a:rPr>
                  <a:t> </a:t>
                </a:r>
              </a:p>
            </p:txBody>
          </p:sp>
        </mc:Fallback>
      </mc:AlternateContent>
      <p:sp>
        <p:nvSpPr>
          <p:cNvPr id="4" name="页脚占位符 3">
            <a:extLst>
              <a:ext uri="{FF2B5EF4-FFF2-40B4-BE49-F238E27FC236}">
                <a16:creationId xmlns:a16="http://schemas.microsoft.com/office/drawing/2014/main" id="{7A54DCF8-E72F-BEC5-F631-57F195307E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E2E108-BAAF-1836-0913-25B9C5983F37}"/>
              </a:ext>
            </a:extLst>
          </p:cNvPr>
          <p:cNvSpPr>
            <a:spLocks noGrp="1"/>
          </p:cNvSpPr>
          <p:nvPr>
            <p:ph type="sldNum" sz="quarter" idx="12"/>
          </p:nvPr>
        </p:nvSpPr>
        <p:spPr/>
        <p:txBody>
          <a:bodyPr/>
          <a:lstStyle/>
          <a:p>
            <a:fld id="{F3C22E17-AD43-45AE-A88C-73034D4E675B}" type="slidenum">
              <a:rPr lang="zh-CN" altLang="en-US" smtClean="0"/>
              <a:t>12</a:t>
            </a:fld>
            <a:endParaRPr lang="zh-CN" altLang="en-US"/>
          </a:p>
        </p:txBody>
      </p:sp>
      <p:pic>
        <p:nvPicPr>
          <p:cNvPr id="7" name="图片 6" descr="墙上的钟表&#10;&#10;中度可信度描述已自动生成">
            <a:extLst>
              <a:ext uri="{FF2B5EF4-FFF2-40B4-BE49-F238E27FC236}">
                <a16:creationId xmlns:a16="http://schemas.microsoft.com/office/drawing/2014/main" id="{8AAF13E4-C5AC-6693-2705-39D9E6455C86}"/>
              </a:ext>
            </a:extLst>
          </p:cNvPr>
          <p:cNvPicPr>
            <a:picLocks noChangeAspect="1"/>
          </p:cNvPicPr>
          <p:nvPr/>
        </p:nvPicPr>
        <p:blipFill>
          <a:blip r:embed="rId3"/>
          <a:stretch>
            <a:fillRect/>
          </a:stretch>
        </p:blipFill>
        <p:spPr>
          <a:xfrm>
            <a:off x="746886" y="2435370"/>
            <a:ext cx="1714649" cy="495343"/>
          </a:xfrm>
          <a:prstGeom prst="rect">
            <a:avLst/>
          </a:prstGeom>
        </p:spPr>
      </p:pic>
      <p:pic>
        <p:nvPicPr>
          <p:cNvPr id="11" name="图片 10" descr="形状&#10;&#10;低可信度描述已自动生成">
            <a:extLst>
              <a:ext uri="{FF2B5EF4-FFF2-40B4-BE49-F238E27FC236}">
                <a16:creationId xmlns:a16="http://schemas.microsoft.com/office/drawing/2014/main" id="{5EF7C651-EC89-6E71-580C-0F58CB6AAEA8}"/>
              </a:ext>
            </a:extLst>
          </p:cNvPr>
          <p:cNvPicPr>
            <a:picLocks noChangeAspect="1"/>
          </p:cNvPicPr>
          <p:nvPr/>
        </p:nvPicPr>
        <p:blipFill>
          <a:blip r:embed="rId4"/>
          <a:stretch>
            <a:fillRect/>
          </a:stretch>
        </p:blipFill>
        <p:spPr>
          <a:xfrm>
            <a:off x="4057619" y="4126290"/>
            <a:ext cx="613820" cy="237163"/>
          </a:xfrm>
          <a:prstGeom prst="rect">
            <a:avLst/>
          </a:prstGeom>
        </p:spPr>
      </p:pic>
      <p:pic>
        <p:nvPicPr>
          <p:cNvPr id="12" name="Picture 11" descr="A math equations on a white background&#10;&#10;Description automatically generated">
            <a:extLst>
              <a:ext uri="{FF2B5EF4-FFF2-40B4-BE49-F238E27FC236}">
                <a16:creationId xmlns:a16="http://schemas.microsoft.com/office/drawing/2014/main" id="{4ABE5B6C-8F21-128C-ADC0-1B1C06EFB6D3}"/>
              </a:ext>
            </a:extLst>
          </p:cNvPr>
          <p:cNvPicPr>
            <a:picLocks noChangeAspect="1"/>
          </p:cNvPicPr>
          <p:nvPr/>
        </p:nvPicPr>
        <p:blipFill>
          <a:blip r:embed="rId5"/>
          <a:stretch>
            <a:fillRect/>
          </a:stretch>
        </p:blipFill>
        <p:spPr>
          <a:xfrm>
            <a:off x="660824" y="3429000"/>
            <a:ext cx="4918215" cy="1745966"/>
          </a:xfrm>
          <a:prstGeom prst="rect">
            <a:avLst/>
          </a:prstGeom>
        </p:spPr>
      </p:pic>
      <p:sp>
        <p:nvSpPr>
          <p:cNvPr id="14" name="Rectangle 13">
            <a:extLst>
              <a:ext uri="{FF2B5EF4-FFF2-40B4-BE49-F238E27FC236}">
                <a16:creationId xmlns:a16="http://schemas.microsoft.com/office/drawing/2014/main" id="{A130D27F-47D8-BE71-C68E-AA5EB36AB765}"/>
              </a:ext>
            </a:extLst>
          </p:cNvPr>
          <p:cNvSpPr/>
          <p:nvPr/>
        </p:nvSpPr>
        <p:spPr>
          <a:xfrm>
            <a:off x="5062672" y="4716675"/>
            <a:ext cx="1032734" cy="54961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a:solidFill>
                <a:schemeClr val="bg1"/>
              </a:solidFill>
              <a:highlight>
                <a:srgbClr val="C0C0C0"/>
              </a:highlight>
              <a:latin typeface="Helvetica Light" panose="020B0403020202020204" pitchFamily="34" charset="0"/>
            </a:endParaRPr>
          </a:p>
        </p:txBody>
      </p:sp>
    </p:spTree>
    <p:extLst>
      <p:ext uri="{BB962C8B-B14F-4D97-AF65-F5344CB8AC3E}">
        <p14:creationId xmlns:p14="http://schemas.microsoft.com/office/powerpoint/2010/main" val="266488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483-4101-689A-3F43-ACE234F04E84}"/>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3CCDE7-193C-AC22-8F8E-95E23E779AB7}"/>
                  </a:ext>
                </a:extLst>
              </p:cNvPr>
              <p:cNvSpPr>
                <a:spLocks noGrp="1"/>
              </p:cNvSpPr>
              <p:nvPr>
                <p:ph idx="1"/>
              </p:nvPr>
            </p:nvSpPr>
            <p:spPr/>
            <p:txBody>
              <a:bodyPr/>
              <a:lstStyle/>
              <a:p>
                <a:r>
                  <a:rPr lang="en-US" altLang="zh-CN"/>
                  <a:t>On the sliding surface, we can get:</a:t>
                </a:r>
              </a:p>
              <a:p>
                <a:endParaRPr lang="en-US"/>
              </a:p>
              <a:p>
                <a:endParaRPr lang="en-US"/>
              </a:p>
              <a:p>
                <a:pPr marL="0" indent="0">
                  <a:buNone/>
                </a:pPr>
                <a:endParaRPr lang="en-US"/>
              </a:p>
              <a:p>
                <a:pPr marL="0" indent="0">
                  <a:buNone/>
                </a:pPr>
                <a:r>
                  <a:rPr lang="en-US" sz="1800">
                    <a:effectLst/>
                    <a:latin typeface="BbwgyjTimes"/>
                  </a:rPr>
                  <a:t>Since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𝜆</m:t>
                        </m:r>
                      </m:e>
                      <m:sub>
                        <m:r>
                          <a:rPr lang="en-US" sz="1800" b="0" i="1" smtClean="0">
                            <a:effectLst/>
                            <a:latin typeface="Cambria Math" panose="02040503050406030204" pitchFamily="18" charset="0"/>
                          </a:rPr>
                          <m:t>1</m:t>
                        </m:r>
                      </m:sub>
                    </m:sSub>
                  </m:oMath>
                </a14:m>
                <a:r>
                  <a:rPr lang="el-GR" sz="1800">
                    <a:effectLst/>
                    <a:latin typeface="BbwgyjTimes"/>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2</m:t>
                        </m:r>
                      </m:sub>
                    </m:sSub>
                  </m:oMath>
                </a14:m>
                <a:r>
                  <a:rPr lang="el-GR" sz="1800">
                    <a:effectLst/>
                    <a:latin typeface="BbwgyjTimes"/>
                  </a:rPr>
                  <a:t> </a:t>
                </a:r>
                <a:r>
                  <a:rPr lang="en-US" sz="1800">
                    <a:effectLst/>
                    <a:latin typeface="BbwgyjTimes"/>
                  </a:rPr>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oMath>
                </a14:m>
                <a:r>
                  <a:rPr lang="el-GR" sz="1800">
                    <a:effectLst/>
                    <a:latin typeface="BbwgyjTimes"/>
                  </a:rPr>
                  <a:t> </a:t>
                </a:r>
                <a:r>
                  <a:rPr lang="en-US" sz="1800">
                    <a:effectLst/>
                    <a:latin typeface="BbwgyjTimes"/>
                  </a:rPr>
                  <a:t>are chosen to be positive scalars, the dynamics ensure the asymptotic convergence of </a:t>
                </a:r>
                <a:r>
                  <a:rPr lang="en-US" sz="1800">
                    <a:effectLst/>
                    <a:latin typeface="XddjhrMTMI"/>
                  </a:rPr>
                  <a:t>(</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𝑒</m:t>
                        </m:r>
                      </m:e>
                      <m:sub>
                        <m:r>
                          <a:rPr lang="en-US" sz="1800" b="0" i="1" smtClean="0">
                            <a:effectLst/>
                            <a:latin typeface="Cambria Math" panose="02040503050406030204" pitchFamily="18" charset="0"/>
                          </a:rPr>
                          <m:t>𝑢</m:t>
                        </m:r>
                      </m:sub>
                    </m:sSub>
                  </m:oMath>
                </a14:m>
                <a:r>
                  <a:rPr lang="en-US" sz="1800" i="1">
                    <a:effectLst/>
                    <a:latin typeface="PpbxbtTimes"/>
                  </a:rPr>
                  <a:t> </a:t>
                </a:r>
                <a:r>
                  <a:rPr lang="en-US" sz="1800">
                    <a:effectLst/>
                    <a:latin typeface="XddjhrMTMI"/>
                  </a:rPr>
                  <a:t>,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𝑒</m:t>
                        </m:r>
                      </m:e>
                      <m:sub>
                        <m:r>
                          <a:rPr lang="en-US" sz="1800" b="0" i="1" smtClean="0">
                            <a:effectLst/>
                            <a:latin typeface="Cambria Math" panose="02040503050406030204" pitchFamily="18" charset="0"/>
                          </a:rPr>
                          <m:t>𝑣</m:t>
                        </m:r>
                      </m:sub>
                    </m:sSub>
                  </m:oMath>
                </a14:m>
                <a:r>
                  <a:rPr lang="en-US" sz="1800">
                    <a:effectLst/>
                    <a:latin typeface="XddjhrMTMI"/>
                  </a:rPr>
                  <a:t> ) </a:t>
                </a:r>
                <a:r>
                  <a:rPr lang="en-US" sz="1800">
                    <a:effectLst/>
                    <a:latin typeface="BbwgyjTimes"/>
                  </a:rPr>
                  <a:t>to </a:t>
                </a:r>
                <a:r>
                  <a:rPr lang="en-US" sz="1800">
                    <a:effectLst/>
                    <a:latin typeface="XddjhrMTMI"/>
                  </a:rPr>
                  <a:t>(</a:t>
                </a:r>
                <a:r>
                  <a:rPr lang="en-US" sz="1800">
                    <a:effectLst/>
                    <a:latin typeface="BbwgyjTimes"/>
                  </a:rPr>
                  <a:t>0</a:t>
                </a:r>
                <a:r>
                  <a:rPr lang="en-US" sz="1800">
                    <a:effectLst/>
                    <a:latin typeface="XddjhrMTMI"/>
                  </a:rPr>
                  <a:t>, </a:t>
                </a:r>
                <a:r>
                  <a:rPr lang="en-US" sz="1800">
                    <a:effectLst/>
                    <a:latin typeface="BbwgyjTimes"/>
                  </a:rPr>
                  <a:t>0</a:t>
                </a:r>
                <a:r>
                  <a:rPr lang="en-US" sz="1800">
                    <a:effectLst/>
                    <a:latin typeface="XddjhrMTMI"/>
                  </a:rPr>
                  <a:t>)</a:t>
                </a:r>
                <a:r>
                  <a:rPr lang="en-US" sz="1800">
                    <a:effectLst/>
                    <a:latin typeface="BbwgyjTimes"/>
                  </a:rPr>
                  <a:t>. </a:t>
                </a:r>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683CCDE7-193C-AC22-8F8E-95E23E779AB7}"/>
                  </a:ext>
                </a:extLst>
              </p:cNvPr>
              <p:cNvSpPr>
                <a:spLocks noGrp="1" noRot="1" noChangeAspect="1" noMove="1" noResize="1" noEditPoints="1" noAdjustHandles="1" noChangeArrowheads="1" noChangeShapeType="1" noTextEdit="1"/>
              </p:cNvSpPr>
              <p:nvPr>
                <p:ph idx="1"/>
              </p:nvPr>
            </p:nvSpPr>
            <p:spPr>
              <a:blipFill>
                <a:blip r:embed="rId2"/>
                <a:stretch>
                  <a:fillRect l="-571" t="-678" r="-5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02FD855-5076-CCDC-6F93-2CC99616259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24CD76B-7508-0758-9D5F-C3A6FC96492F}"/>
              </a:ext>
            </a:extLst>
          </p:cNvPr>
          <p:cNvSpPr>
            <a:spLocks noGrp="1"/>
          </p:cNvSpPr>
          <p:nvPr>
            <p:ph type="sldNum" sz="quarter" idx="12"/>
          </p:nvPr>
        </p:nvSpPr>
        <p:spPr/>
        <p:txBody>
          <a:bodyPr/>
          <a:lstStyle/>
          <a:p>
            <a:fld id="{F3C22E17-AD43-45AE-A88C-73034D4E675B}" type="slidenum">
              <a:rPr lang="zh-CN" altLang="en-US" smtClean="0"/>
              <a:t>13</a:t>
            </a:fld>
            <a:endParaRPr lang="zh-CN" altLang="en-US"/>
          </a:p>
        </p:txBody>
      </p:sp>
      <p:pic>
        <p:nvPicPr>
          <p:cNvPr id="6" name="图片 12" descr="文本, 信件&#10;&#10;描述已自动生成">
            <a:extLst>
              <a:ext uri="{FF2B5EF4-FFF2-40B4-BE49-F238E27FC236}">
                <a16:creationId xmlns:a16="http://schemas.microsoft.com/office/drawing/2014/main" id="{CF45D228-3BDE-CD52-6677-40E04550DA2E}"/>
              </a:ext>
            </a:extLst>
          </p:cNvPr>
          <p:cNvPicPr>
            <a:picLocks noChangeAspect="1"/>
          </p:cNvPicPr>
          <p:nvPr/>
        </p:nvPicPr>
        <p:blipFill>
          <a:blip r:embed="rId3"/>
          <a:stretch>
            <a:fillRect/>
          </a:stretch>
        </p:blipFill>
        <p:spPr>
          <a:xfrm>
            <a:off x="426463" y="2371749"/>
            <a:ext cx="2964437" cy="960203"/>
          </a:xfrm>
          <a:prstGeom prst="rect">
            <a:avLst/>
          </a:prstGeom>
        </p:spPr>
      </p:pic>
    </p:spTree>
    <p:extLst>
      <p:ext uri="{BB962C8B-B14F-4D97-AF65-F5344CB8AC3E}">
        <p14:creationId xmlns:p14="http://schemas.microsoft.com/office/powerpoint/2010/main" val="3368778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4A6AC-9018-00A7-5DE4-BDA60DF90A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44F25E-125E-33D2-CA45-DF302205DABE}"/>
              </a:ext>
            </a:extLst>
          </p:cNvPr>
          <p:cNvSpPr>
            <a:spLocks noGrp="1"/>
          </p:cNvSpPr>
          <p:nvPr>
            <p:ph idx="1"/>
          </p:nvPr>
        </p:nvSpPr>
        <p:spPr/>
        <p:txBody>
          <a:bodyPr/>
          <a:lstStyle/>
          <a:p>
            <a:r>
              <a:rPr lang="en-US" altLang="zh-CN" b="0" i="0">
                <a:effectLst/>
                <a:latin typeface="Arial" panose="020B0604020202020204" pitchFamily="34" charset="0"/>
              </a:rPr>
              <a:t>According to this function:</a:t>
            </a:r>
          </a:p>
          <a:p>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r>
              <a:rPr lang="en-US" altLang="zh-CN"/>
              <a:t>We can get</a:t>
            </a:r>
            <a:endParaRPr lang="zh-CN" altLang="en-US"/>
          </a:p>
        </p:txBody>
      </p:sp>
      <p:sp>
        <p:nvSpPr>
          <p:cNvPr id="4" name="页脚占位符 3">
            <a:extLst>
              <a:ext uri="{FF2B5EF4-FFF2-40B4-BE49-F238E27FC236}">
                <a16:creationId xmlns:a16="http://schemas.microsoft.com/office/drawing/2014/main" id="{4330E858-910A-7D56-2BDC-D96E5476878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AD7E6B-FA39-D135-DA36-EA707B04EDD9}"/>
              </a:ext>
            </a:extLst>
          </p:cNvPr>
          <p:cNvSpPr>
            <a:spLocks noGrp="1"/>
          </p:cNvSpPr>
          <p:nvPr>
            <p:ph type="sldNum" sz="quarter" idx="12"/>
          </p:nvPr>
        </p:nvSpPr>
        <p:spPr/>
        <p:txBody>
          <a:bodyPr/>
          <a:lstStyle/>
          <a:p>
            <a:fld id="{F3C22E17-AD43-45AE-A88C-73034D4E675B}" type="slidenum">
              <a:rPr lang="zh-CN" altLang="en-US" smtClean="0"/>
              <a:t>14</a:t>
            </a:fld>
            <a:endParaRPr lang="zh-CN" altLang="en-US"/>
          </a:p>
        </p:txBody>
      </p:sp>
      <p:pic>
        <p:nvPicPr>
          <p:cNvPr id="7" name="Picture 8" descr="A mathematical equations and formulas&#10;&#10;Description automatically generated with medium confidence">
            <a:extLst>
              <a:ext uri="{FF2B5EF4-FFF2-40B4-BE49-F238E27FC236}">
                <a16:creationId xmlns:a16="http://schemas.microsoft.com/office/drawing/2014/main" id="{ECE2E927-024E-E592-5580-3D9B3F36EEC2}"/>
              </a:ext>
            </a:extLst>
          </p:cNvPr>
          <p:cNvPicPr>
            <a:picLocks noChangeAspect="1"/>
          </p:cNvPicPr>
          <p:nvPr/>
        </p:nvPicPr>
        <p:blipFill>
          <a:blip r:embed="rId2"/>
          <a:stretch>
            <a:fillRect/>
          </a:stretch>
        </p:blipFill>
        <p:spPr>
          <a:xfrm>
            <a:off x="584534" y="2362200"/>
            <a:ext cx="3657600" cy="2133600"/>
          </a:xfrm>
          <a:prstGeom prst="rect">
            <a:avLst/>
          </a:prstGeom>
        </p:spPr>
      </p:pic>
      <p:pic>
        <p:nvPicPr>
          <p:cNvPr id="9" name="图片 8" descr="文本&#10;&#10;中度可信度描述已自动生成">
            <a:extLst>
              <a:ext uri="{FF2B5EF4-FFF2-40B4-BE49-F238E27FC236}">
                <a16:creationId xmlns:a16="http://schemas.microsoft.com/office/drawing/2014/main" id="{F10DAEEF-0347-BAB9-F866-AABC875123EE}"/>
              </a:ext>
            </a:extLst>
          </p:cNvPr>
          <p:cNvPicPr>
            <a:picLocks noChangeAspect="1"/>
          </p:cNvPicPr>
          <p:nvPr/>
        </p:nvPicPr>
        <p:blipFill>
          <a:blip r:embed="rId3"/>
          <a:stretch>
            <a:fillRect/>
          </a:stretch>
        </p:blipFill>
        <p:spPr>
          <a:xfrm>
            <a:off x="584534" y="4818647"/>
            <a:ext cx="3116850" cy="1104996"/>
          </a:xfrm>
          <a:prstGeom prst="rect">
            <a:avLst/>
          </a:prstGeom>
        </p:spPr>
      </p:pic>
    </p:spTree>
    <p:extLst>
      <p:ext uri="{BB962C8B-B14F-4D97-AF65-F5344CB8AC3E}">
        <p14:creationId xmlns:p14="http://schemas.microsoft.com/office/powerpoint/2010/main" val="199018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5B63A-7C3D-6A9E-BBC0-F1BC8DB459B3}"/>
              </a:ext>
            </a:extLst>
          </p:cNvPr>
          <p:cNvSpPr>
            <a:spLocks noGrp="1"/>
          </p:cNvSpPr>
          <p:nvPr>
            <p:ph type="title"/>
          </p:nvPr>
        </p:nvSpPr>
        <p:spPr>
          <a:xfrm>
            <a:off x="240632" y="896513"/>
            <a:ext cx="8534400" cy="1044055"/>
          </a:xfrm>
        </p:spPr>
        <p:txBody>
          <a:bodyPr/>
          <a:lstStyle/>
          <a:p>
            <a:endParaRPr lang="zh-CN" altLang="en-US"/>
          </a:p>
        </p:txBody>
      </p:sp>
      <p:sp>
        <p:nvSpPr>
          <p:cNvPr id="4" name="页脚占位符 3">
            <a:extLst>
              <a:ext uri="{FF2B5EF4-FFF2-40B4-BE49-F238E27FC236}">
                <a16:creationId xmlns:a16="http://schemas.microsoft.com/office/drawing/2014/main" id="{7FDEFB4B-376F-CAFA-A4B3-F26D99C3E7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4D7543-93D4-F6A4-3A89-8E1D938C9FCE}"/>
              </a:ext>
            </a:extLst>
          </p:cNvPr>
          <p:cNvSpPr>
            <a:spLocks noGrp="1"/>
          </p:cNvSpPr>
          <p:nvPr>
            <p:ph type="sldNum" sz="quarter" idx="12"/>
          </p:nvPr>
        </p:nvSpPr>
        <p:spPr/>
        <p:txBody>
          <a:bodyPr/>
          <a:lstStyle/>
          <a:p>
            <a:fld id="{F3C22E17-AD43-45AE-A88C-73034D4E675B}" type="slidenum">
              <a:rPr lang="zh-CN" altLang="en-US" smtClean="0"/>
              <a:t>15</a:t>
            </a:fld>
            <a:endParaRPr lang="zh-CN" altLang="en-US"/>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3CC5FB1D-196D-363F-F921-81C203BB2B2D}"/>
                  </a:ext>
                </a:extLst>
              </p:cNvPr>
              <p:cNvSpPr>
                <a:spLocks noGrp="1"/>
              </p:cNvSpPr>
              <p:nvPr>
                <p:ph idx="1"/>
              </p:nvPr>
            </p:nvSpPr>
            <p:spPr>
              <a:xfrm>
                <a:off x="240632" y="1979934"/>
                <a:ext cx="8534400" cy="4495800"/>
              </a:xfrm>
            </p:spPr>
            <p:txBody>
              <a:bodyPr/>
              <a:lstStyle/>
              <a:p>
                <a:r>
                  <a:rPr lang="en-US" altLang="zh-CN" b="0" i="0">
                    <a:effectLst/>
                    <a:latin typeface="Arial" panose="020B0604020202020204" pitchFamily="34" charset="0"/>
                  </a:rPr>
                  <a:t>Lyapunov function:</a:t>
                </a:r>
              </a:p>
              <a:p>
                <a:endParaRPr lang="en-US" altLang="zh-CN"/>
              </a:p>
              <a:p>
                <a:endParaRPr lang="en-US" altLang="zh-CN"/>
              </a:p>
              <a:p>
                <a:r>
                  <a:rPr lang="en-US" altLang="zh-CN"/>
                  <a:t>The time derivative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oMath>
                </a14:m>
                <a:endParaRPr lang="en-US" altLang="zh-CN"/>
              </a:p>
              <a:p>
                <a:endParaRPr lang="en-US" altLang="zh-CN"/>
              </a:p>
              <a:p>
                <a:endParaRPr lang="en-US" altLang="zh-CN"/>
              </a:p>
              <a:p>
                <a:endParaRPr lang="en-US" altLang="zh-CN"/>
              </a:p>
              <a:p>
                <a:endParaRPr lang="zh-CN" altLang="en-US"/>
              </a:p>
            </p:txBody>
          </p:sp>
        </mc:Choice>
        <mc:Fallback xmlns="">
          <p:sp>
            <p:nvSpPr>
              <p:cNvPr id="13" name="内容占位符 2">
                <a:extLst>
                  <a:ext uri="{FF2B5EF4-FFF2-40B4-BE49-F238E27FC236}">
                    <a16:creationId xmlns:a16="http://schemas.microsoft.com/office/drawing/2014/main" id="{3CC5FB1D-196D-363F-F921-81C203BB2B2D}"/>
                  </a:ext>
                </a:extLst>
              </p:cNvPr>
              <p:cNvSpPr>
                <a:spLocks noGrp="1" noRot="1" noChangeAspect="1" noMove="1" noResize="1" noEditPoints="1" noAdjustHandles="1" noChangeArrowheads="1" noChangeShapeType="1" noTextEdit="1"/>
              </p:cNvSpPr>
              <p:nvPr>
                <p:ph idx="1"/>
              </p:nvPr>
            </p:nvSpPr>
            <p:spPr>
              <a:xfrm>
                <a:off x="240632" y="1979934"/>
                <a:ext cx="8534400" cy="4495800"/>
              </a:xfrm>
              <a:blipFill>
                <a:blip r:embed="rId2"/>
                <a:stretch>
                  <a:fillRect l="-429" t="-814"/>
                </a:stretch>
              </a:blipFill>
            </p:spPr>
            <p:txBody>
              <a:bodyPr/>
              <a:lstStyle/>
              <a:p>
                <a:r>
                  <a:rPr lang="en-US">
                    <a:noFill/>
                  </a:rPr>
                  <a:t> </a:t>
                </a:r>
              </a:p>
            </p:txBody>
          </p:sp>
        </mc:Fallback>
      </mc:AlternateContent>
      <p:pic>
        <p:nvPicPr>
          <p:cNvPr id="15" name="图片 14" descr="墙上的钟表&#10;&#10;中度可信度描述已自动生成">
            <a:extLst>
              <a:ext uri="{FF2B5EF4-FFF2-40B4-BE49-F238E27FC236}">
                <a16:creationId xmlns:a16="http://schemas.microsoft.com/office/drawing/2014/main" id="{5F5CB717-37C5-A437-4FF1-C385940BFB99}"/>
              </a:ext>
            </a:extLst>
          </p:cNvPr>
          <p:cNvPicPr>
            <a:picLocks noChangeAspect="1"/>
          </p:cNvPicPr>
          <p:nvPr/>
        </p:nvPicPr>
        <p:blipFill>
          <a:blip r:embed="rId3"/>
          <a:stretch>
            <a:fillRect/>
          </a:stretch>
        </p:blipFill>
        <p:spPr>
          <a:xfrm>
            <a:off x="495404" y="2338511"/>
            <a:ext cx="2217612" cy="624894"/>
          </a:xfrm>
          <a:prstGeom prst="rect">
            <a:avLst/>
          </a:prstGeom>
        </p:spPr>
      </p:pic>
      <p:pic>
        <p:nvPicPr>
          <p:cNvPr id="17" name="图片 16" descr="文本&#10;&#10;描述已自动生成">
            <a:extLst>
              <a:ext uri="{FF2B5EF4-FFF2-40B4-BE49-F238E27FC236}">
                <a16:creationId xmlns:a16="http://schemas.microsoft.com/office/drawing/2014/main" id="{0806BC95-6902-A13F-4233-7B8A063E13F7}"/>
              </a:ext>
            </a:extLst>
          </p:cNvPr>
          <p:cNvPicPr>
            <a:picLocks noChangeAspect="1"/>
          </p:cNvPicPr>
          <p:nvPr/>
        </p:nvPicPr>
        <p:blipFill>
          <a:blip r:embed="rId4"/>
          <a:stretch>
            <a:fillRect/>
          </a:stretch>
        </p:blipFill>
        <p:spPr>
          <a:xfrm>
            <a:off x="491744" y="3395442"/>
            <a:ext cx="4016088" cy="998307"/>
          </a:xfrm>
          <a:prstGeom prst="rect">
            <a:avLst/>
          </a:prstGeom>
        </p:spPr>
      </p:pic>
    </p:spTree>
    <p:extLst>
      <p:ext uri="{BB962C8B-B14F-4D97-AF65-F5344CB8AC3E}">
        <p14:creationId xmlns:p14="http://schemas.microsoft.com/office/powerpoint/2010/main" val="36521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CD4F0-47D9-0EAB-9E97-04CF7CCC2D92}"/>
              </a:ext>
            </a:extLst>
          </p:cNvPr>
          <p:cNvSpPr>
            <a:spLocks noGrp="1"/>
          </p:cNvSpPr>
          <p:nvPr>
            <p:ph type="title"/>
          </p:nvPr>
        </p:nvSpPr>
        <p:spPr/>
        <p:txBody>
          <a:bodyPr/>
          <a:lstStyle/>
          <a:p>
            <a:r>
              <a:rPr lang="en-US"/>
              <a:t>Simulation result</a:t>
            </a:r>
            <a:endParaRPr lang="en-001"/>
          </a:p>
        </p:txBody>
      </p:sp>
      <p:sp>
        <p:nvSpPr>
          <p:cNvPr id="4" name="页脚占位符 3">
            <a:extLst>
              <a:ext uri="{FF2B5EF4-FFF2-40B4-BE49-F238E27FC236}">
                <a16:creationId xmlns:a16="http://schemas.microsoft.com/office/drawing/2014/main" id="{296EDB7B-632F-E499-C5BA-694ECC2C61E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B0A3D7BA-1B9C-AD59-1173-31889AC57458}"/>
              </a:ext>
            </a:extLst>
          </p:cNvPr>
          <p:cNvSpPr>
            <a:spLocks noGrp="1"/>
          </p:cNvSpPr>
          <p:nvPr>
            <p:ph type="sldNum" sz="quarter" idx="12"/>
          </p:nvPr>
        </p:nvSpPr>
        <p:spPr/>
        <p:txBody>
          <a:bodyPr/>
          <a:lstStyle/>
          <a:p>
            <a:fld id="{E17B9F45-1FE4-7346-86C6-EA0766363EB2}" type="slidenum">
              <a:rPr lang="en-US" smtClean="0"/>
              <a:t>16</a:t>
            </a:fld>
            <a:endParaRPr lang="en-US"/>
          </a:p>
        </p:txBody>
      </p:sp>
      <p:pic>
        <p:nvPicPr>
          <p:cNvPr id="7" name="Content Placeholder 6" descr="A graph of a line&#10;&#10;Description automatically generated with medium confidence">
            <a:extLst>
              <a:ext uri="{FF2B5EF4-FFF2-40B4-BE49-F238E27FC236}">
                <a16:creationId xmlns:a16="http://schemas.microsoft.com/office/drawing/2014/main" id="{EA1A8BEE-F0A2-CEDB-A9AE-854D240CFF80}"/>
              </a:ext>
            </a:extLst>
          </p:cNvPr>
          <p:cNvPicPr>
            <a:picLocks noGrp="1" noChangeAspect="1"/>
          </p:cNvPicPr>
          <p:nvPr>
            <p:ph idx="10"/>
          </p:nvPr>
        </p:nvPicPr>
        <p:blipFill>
          <a:blip r:embed="rId2"/>
          <a:stretch>
            <a:fillRect/>
          </a:stretch>
        </p:blipFill>
        <p:spPr>
          <a:xfrm>
            <a:off x="570280" y="2600326"/>
            <a:ext cx="3086100" cy="2314575"/>
          </a:xfrm>
        </p:spPr>
      </p:pic>
      <p:pic>
        <p:nvPicPr>
          <p:cNvPr id="9" name="Picture 8" descr="A graph of a function&#10;&#10;Description automatically generated">
            <a:extLst>
              <a:ext uri="{FF2B5EF4-FFF2-40B4-BE49-F238E27FC236}">
                <a16:creationId xmlns:a16="http://schemas.microsoft.com/office/drawing/2014/main" id="{71985704-0737-8EF4-BF7B-B46197F13D51}"/>
              </a:ext>
            </a:extLst>
          </p:cNvPr>
          <p:cNvPicPr>
            <a:picLocks noChangeAspect="1"/>
          </p:cNvPicPr>
          <p:nvPr/>
        </p:nvPicPr>
        <p:blipFill>
          <a:blip r:embed="rId3"/>
          <a:stretch>
            <a:fillRect/>
          </a:stretch>
        </p:blipFill>
        <p:spPr>
          <a:xfrm>
            <a:off x="4819426" y="2600327"/>
            <a:ext cx="3202640" cy="2401980"/>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DEAB4E40-3FE9-41F5-036C-34BE5C634936}"/>
              </a:ext>
            </a:extLst>
          </p:cNvPr>
          <p:cNvPicPr>
            <a:picLocks noChangeAspect="1"/>
          </p:cNvPicPr>
          <p:nvPr/>
        </p:nvPicPr>
        <p:blipFill>
          <a:blip r:embed="rId4"/>
          <a:stretch>
            <a:fillRect/>
          </a:stretch>
        </p:blipFill>
        <p:spPr>
          <a:xfrm>
            <a:off x="570280" y="1800226"/>
            <a:ext cx="4343400" cy="800100"/>
          </a:xfrm>
          <a:prstGeom prst="rect">
            <a:avLst/>
          </a:prstGeom>
        </p:spPr>
      </p:pic>
      <p:sp>
        <p:nvSpPr>
          <p:cNvPr id="12" name="TextBox 11">
            <a:extLst>
              <a:ext uri="{FF2B5EF4-FFF2-40B4-BE49-F238E27FC236}">
                <a16:creationId xmlns:a16="http://schemas.microsoft.com/office/drawing/2014/main" id="{D3BCF963-E859-D370-AC53-D9816A723104}"/>
              </a:ext>
            </a:extLst>
          </p:cNvPr>
          <p:cNvSpPr txBox="1"/>
          <p:nvPr/>
        </p:nvSpPr>
        <p:spPr>
          <a:xfrm>
            <a:off x="570280" y="4988226"/>
            <a:ext cx="3298439" cy="27699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Fig1. </a:t>
            </a:r>
            <a:r>
              <a:rPr lang="en-US" sz="1200">
                <a:solidFill>
                  <a:schemeClr val="tx1">
                    <a:lumMod val="95000"/>
                    <a:lumOff val="5000"/>
                  </a:schemeClr>
                </a:solidFill>
                <a:effectLst/>
                <a:latin typeface="BbwgyjTimes"/>
              </a:rPr>
              <a:t>The actual and desired paths of the AUV</a:t>
            </a:r>
            <a:endParaRPr lang="en-US" sz="1200">
              <a:solidFill>
                <a:schemeClr val="tx1">
                  <a:lumMod val="95000"/>
                  <a:lumOff val="5000"/>
                </a:schemeClr>
              </a:solidFill>
              <a:latin typeface="Rockwell" panose="02060603020205020403" pitchFamily="18" charset="77"/>
              <a:ea typeface="MS PGothic" panose="020B0600070205080204" charset="-128"/>
            </a:endParaRPr>
          </a:p>
        </p:txBody>
      </p:sp>
      <p:sp>
        <p:nvSpPr>
          <p:cNvPr id="13" name="TextBox 12">
            <a:extLst>
              <a:ext uri="{FF2B5EF4-FFF2-40B4-BE49-F238E27FC236}">
                <a16:creationId xmlns:a16="http://schemas.microsoft.com/office/drawing/2014/main" id="{F31D5249-FE5B-27CD-2FFA-21402E9A4444}"/>
              </a:ext>
            </a:extLst>
          </p:cNvPr>
          <p:cNvSpPr txBox="1"/>
          <p:nvPr/>
        </p:nvSpPr>
        <p:spPr>
          <a:xfrm>
            <a:off x="4913680" y="4988225"/>
            <a:ext cx="3298439" cy="53860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Fig2. </a:t>
            </a:r>
            <a:r>
              <a:rPr lang="en-US" sz="1200">
                <a:solidFill>
                  <a:srgbClr val="111111"/>
                </a:solidFill>
                <a:effectLst/>
                <a:latin typeface="BbwgyjTimes"/>
              </a:rPr>
              <a:t>The position tracking errors of the AUV </a:t>
            </a:r>
            <a:endParaRPr lang="en-US" sz="1200"/>
          </a:p>
          <a:p>
            <a:pPr defTabSz="914400">
              <a:spcBef>
                <a:spcPts val="0"/>
              </a:spcBef>
              <a:spcAft>
                <a:spcPts val="600"/>
              </a:spcAft>
              <a:buClr>
                <a:srgbClr val="FA4616"/>
              </a:buClr>
              <a:buSzPct val="100000"/>
            </a:pPr>
            <a:endParaRPr lang="en-US" sz="1200">
              <a:solidFill>
                <a:schemeClr val="tx1">
                  <a:lumMod val="95000"/>
                  <a:lumOff val="5000"/>
                </a:schemeClr>
              </a:solidFill>
              <a:latin typeface="Rockwell" panose="02060603020205020403" pitchFamily="18" charset="77"/>
              <a:ea typeface="MS PGothic" panose="020B0600070205080204" charset="-128"/>
            </a:endParaRPr>
          </a:p>
        </p:txBody>
      </p:sp>
    </p:spTree>
    <p:extLst>
      <p:ext uri="{BB962C8B-B14F-4D97-AF65-F5344CB8AC3E}">
        <p14:creationId xmlns:p14="http://schemas.microsoft.com/office/powerpoint/2010/main" val="416028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E985-C6AD-F7AC-829E-69B9F8BB139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CC8086E-A723-75BE-F51C-1275739BCB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ECBC9-3242-F4B0-65D3-201AC8C44DE5}"/>
              </a:ext>
            </a:extLst>
          </p:cNvPr>
          <p:cNvSpPr>
            <a:spLocks noGrp="1"/>
          </p:cNvSpPr>
          <p:nvPr>
            <p:ph type="sldNum" sz="quarter" idx="12"/>
          </p:nvPr>
        </p:nvSpPr>
        <p:spPr/>
        <p:txBody>
          <a:bodyPr/>
          <a:lstStyle/>
          <a:p>
            <a:fld id="{E17B9F45-1FE4-7346-86C6-EA0766363EB2}" type="slidenum">
              <a:rPr lang="en-US" smtClean="0"/>
              <a:t>17</a:t>
            </a:fld>
            <a:endParaRPr lang="en-US"/>
          </a:p>
        </p:txBody>
      </p:sp>
      <p:pic>
        <p:nvPicPr>
          <p:cNvPr id="9" name="Picture 8" descr="A graph of a function&#10;&#10;Description automatically generated">
            <a:extLst>
              <a:ext uri="{FF2B5EF4-FFF2-40B4-BE49-F238E27FC236}">
                <a16:creationId xmlns:a16="http://schemas.microsoft.com/office/drawing/2014/main" id="{EAA0B0A6-53D1-A8CD-B661-21D97CED4F62}"/>
              </a:ext>
            </a:extLst>
          </p:cNvPr>
          <p:cNvPicPr>
            <a:picLocks noChangeAspect="1"/>
          </p:cNvPicPr>
          <p:nvPr/>
        </p:nvPicPr>
        <p:blipFill>
          <a:blip r:embed="rId2"/>
          <a:stretch>
            <a:fillRect/>
          </a:stretch>
        </p:blipFill>
        <p:spPr>
          <a:xfrm>
            <a:off x="204395" y="2710927"/>
            <a:ext cx="3786692" cy="2840019"/>
          </a:xfrm>
          <a:prstGeom prst="rect">
            <a:avLst/>
          </a:prstGeom>
        </p:spPr>
      </p:pic>
      <p:pic>
        <p:nvPicPr>
          <p:cNvPr id="13" name="Content Placeholder 12" descr="A graph of a graph&#10;&#10;Description automatically generated">
            <a:extLst>
              <a:ext uri="{FF2B5EF4-FFF2-40B4-BE49-F238E27FC236}">
                <a16:creationId xmlns:a16="http://schemas.microsoft.com/office/drawing/2014/main" id="{78631F8D-E04F-E80A-1E13-5AC3AA79EB64}"/>
              </a:ext>
            </a:extLst>
          </p:cNvPr>
          <p:cNvPicPr>
            <a:picLocks noGrp="1" noChangeAspect="1"/>
          </p:cNvPicPr>
          <p:nvPr>
            <p:ph idx="10"/>
          </p:nvPr>
        </p:nvPicPr>
        <p:blipFill>
          <a:blip r:embed="rId3"/>
          <a:stretch>
            <a:fillRect/>
          </a:stretch>
        </p:blipFill>
        <p:spPr>
          <a:xfrm>
            <a:off x="4265469" y="2811826"/>
            <a:ext cx="3652159" cy="2739120"/>
          </a:xfrm>
        </p:spPr>
      </p:pic>
      <p:sp>
        <p:nvSpPr>
          <p:cNvPr id="15" name="TextBox 14">
            <a:extLst>
              <a:ext uri="{FF2B5EF4-FFF2-40B4-BE49-F238E27FC236}">
                <a16:creationId xmlns:a16="http://schemas.microsoft.com/office/drawing/2014/main" id="{E15CDA41-2269-1EE8-9C35-A3E2B511967F}"/>
              </a:ext>
            </a:extLst>
          </p:cNvPr>
          <p:cNvSpPr txBox="1"/>
          <p:nvPr/>
        </p:nvSpPr>
        <p:spPr>
          <a:xfrm>
            <a:off x="664315" y="5479025"/>
            <a:ext cx="3463963" cy="553998"/>
          </a:xfrm>
          <a:prstGeom prst="rect">
            <a:avLst/>
          </a:prstGeom>
          <a:noFill/>
        </p:spPr>
        <p:txBody>
          <a:bodyPr wrap="square">
            <a:spAutoFit/>
          </a:bodyPr>
          <a:lstStyle/>
          <a:p>
            <a:r>
              <a:rPr lang="en-US" sz="1200">
                <a:solidFill>
                  <a:srgbClr val="111111"/>
                </a:solidFill>
                <a:latin typeface="BbwgyjTimes"/>
              </a:rPr>
              <a:t>Fig3. </a:t>
            </a:r>
            <a:r>
              <a:rPr lang="en-US" sz="1200">
                <a:solidFill>
                  <a:srgbClr val="111111"/>
                </a:solidFill>
                <a:effectLst/>
                <a:latin typeface="BbwgyjTimes"/>
              </a:rPr>
              <a:t>The velocity tracking errors of the AUV </a:t>
            </a:r>
            <a:endParaRPr lang="en-US" sz="1200"/>
          </a:p>
          <a:p>
            <a:endParaRPr lang="en-US"/>
          </a:p>
        </p:txBody>
      </p:sp>
      <p:sp>
        <p:nvSpPr>
          <p:cNvPr id="17" name="TextBox 16">
            <a:extLst>
              <a:ext uri="{FF2B5EF4-FFF2-40B4-BE49-F238E27FC236}">
                <a16:creationId xmlns:a16="http://schemas.microsoft.com/office/drawing/2014/main" id="{1D916480-642F-9A04-5FF4-96479ED544D1}"/>
              </a:ext>
            </a:extLst>
          </p:cNvPr>
          <p:cNvSpPr txBox="1"/>
          <p:nvPr/>
        </p:nvSpPr>
        <p:spPr>
          <a:xfrm>
            <a:off x="4571999" y="5479025"/>
            <a:ext cx="3345629" cy="276999"/>
          </a:xfrm>
          <a:prstGeom prst="rect">
            <a:avLst/>
          </a:prstGeom>
          <a:noFill/>
        </p:spPr>
        <p:txBody>
          <a:bodyPr wrap="square">
            <a:spAutoFit/>
          </a:bodyPr>
          <a:lstStyle/>
          <a:p>
            <a:r>
              <a:rPr lang="en-US" sz="1200">
                <a:solidFill>
                  <a:srgbClr val="111111"/>
                </a:solidFill>
                <a:effectLst/>
                <a:latin typeface="BbwgyjTimes"/>
              </a:rPr>
              <a:t>Fig4. The surge and yaw control laws of the AUV </a:t>
            </a:r>
            <a:endParaRPr lang="en-US" sz="1200"/>
          </a:p>
        </p:txBody>
      </p:sp>
    </p:spTree>
    <p:extLst>
      <p:ext uri="{BB962C8B-B14F-4D97-AF65-F5344CB8AC3E}">
        <p14:creationId xmlns:p14="http://schemas.microsoft.com/office/powerpoint/2010/main" val="379377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96EDB7B-632F-E499-C5BA-694ECC2C61E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B0A3D7BA-1B9C-AD59-1173-31889AC57458}"/>
              </a:ext>
            </a:extLst>
          </p:cNvPr>
          <p:cNvSpPr>
            <a:spLocks noGrp="1"/>
          </p:cNvSpPr>
          <p:nvPr>
            <p:ph type="sldNum" sz="quarter" idx="12"/>
          </p:nvPr>
        </p:nvSpPr>
        <p:spPr/>
        <p:txBody>
          <a:bodyPr/>
          <a:lstStyle/>
          <a:p>
            <a:fld id="{E17B9F45-1FE4-7346-86C6-EA0766363EB2}" type="slidenum">
              <a:rPr lang="en-US" smtClean="0"/>
              <a:t>18</a:t>
            </a:fld>
            <a:endParaRPr lang="en-US"/>
          </a:p>
        </p:txBody>
      </p:sp>
      <p:sp>
        <p:nvSpPr>
          <p:cNvPr id="12" name="TextBox 11">
            <a:extLst>
              <a:ext uri="{FF2B5EF4-FFF2-40B4-BE49-F238E27FC236}">
                <a16:creationId xmlns:a16="http://schemas.microsoft.com/office/drawing/2014/main" id="{D3BCF963-E859-D370-AC53-D9816A723104}"/>
              </a:ext>
            </a:extLst>
          </p:cNvPr>
          <p:cNvSpPr txBox="1"/>
          <p:nvPr/>
        </p:nvSpPr>
        <p:spPr>
          <a:xfrm>
            <a:off x="570280" y="4988226"/>
            <a:ext cx="3298439" cy="27699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Fig5. </a:t>
            </a:r>
            <a:r>
              <a:rPr lang="en-US" sz="1200">
                <a:solidFill>
                  <a:schemeClr val="tx1">
                    <a:lumMod val="95000"/>
                    <a:lumOff val="5000"/>
                  </a:schemeClr>
                </a:solidFill>
                <a:effectLst/>
                <a:latin typeface="BbwgyjTimes"/>
              </a:rPr>
              <a:t>The actual and desired paths of the AUV</a:t>
            </a:r>
            <a:endParaRPr lang="en-US" sz="1200">
              <a:solidFill>
                <a:schemeClr val="tx1">
                  <a:lumMod val="95000"/>
                  <a:lumOff val="5000"/>
                </a:schemeClr>
              </a:solidFill>
              <a:latin typeface="Rockwell" panose="02060603020205020403" pitchFamily="18" charset="77"/>
              <a:ea typeface="MS PGothic" panose="020B0600070205080204" charset="-128"/>
            </a:endParaRPr>
          </a:p>
        </p:txBody>
      </p:sp>
      <p:sp>
        <p:nvSpPr>
          <p:cNvPr id="13" name="TextBox 12">
            <a:extLst>
              <a:ext uri="{FF2B5EF4-FFF2-40B4-BE49-F238E27FC236}">
                <a16:creationId xmlns:a16="http://schemas.microsoft.com/office/drawing/2014/main" id="{F31D5249-FE5B-27CD-2FFA-21402E9A4444}"/>
              </a:ext>
            </a:extLst>
          </p:cNvPr>
          <p:cNvSpPr txBox="1"/>
          <p:nvPr/>
        </p:nvSpPr>
        <p:spPr>
          <a:xfrm>
            <a:off x="4913680" y="4988225"/>
            <a:ext cx="3298439" cy="53860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Fig6. </a:t>
            </a:r>
            <a:r>
              <a:rPr lang="en-US" sz="1200">
                <a:solidFill>
                  <a:srgbClr val="111111"/>
                </a:solidFill>
                <a:effectLst/>
                <a:latin typeface="BbwgyjTimes"/>
              </a:rPr>
              <a:t>The position tracking errors of the AUV </a:t>
            </a:r>
            <a:endParaRPr lang="en-US" sz="1200"/>
          </a:p>
          <a:p>
            <a:pPr defTabSz="914400">
              <a:spcBef>
                <a:spcPts val="0"/>
              </a:spcBef>
              <a:spcAft>
                <a:spcPts val="600"/>
              </a:spcAft>
              <a:buClr>
                <a:srgbClr val="FA4616"/>
              </a:buClr>
              <a:buSzPct val="100000"/>
            </a:pPr>
            <a:endParaRPr lang="en-US" sz="1200">
              <a:solidFill>
                <a:schemeClr val="tx1">
                  <a:lumMod val="95000"/>
                  <a:lumOff val="5000"/>
                </a:schemeClr>
              </a:solidFill>
              <a:latin typeface="Rockwell" panose="02060603020205020403" pitchFamily="18" charset="77"/>
              <a:ea typeface="MS PGothic" panose="020B0600070205080204" charset="-128"/>
            </a:endParaRPr>
          </a:p>
        </p:txBody>
      </p:sp>
      <p:pic>
        <p:nvPicPr>
          <p:cNvPr id="6" name="Picture 5" descr="A math equation with black text&#10;&#10;Description automatically generated with medium confidence">
            <a:extLst>
              <a:ext uri="{FF2B5EF4-FFF2-40B4-BE49-F238E27FC236}">
                <a16:creationId xmlns:a16="http://schemas.microsoft.com/office/drawing/2014/main" id="{AC524F7D-134E-046B-5E50-7E431D2A3AE0}"/>
              </a:ext>
            </a:extLst>
          </p:cNvPr>
          <p:cNvPicPr>
            <a:picLocks noChangeAspect="1"/>
          </p:cNvPicPr>
          <p:nvPr/>
        </p:nvPicPr>
        <p:blipFill>
          <a:blip r:embed="rId2"/>
          <a:stretch>
            <a:fillRect/>
          </a:stretch>
        </p:blipFill>
        <p:spPr>
          <a:xfrm>
            <a:off x="775895" y="1612060"/>
            <a:ext cx="4343400" cy="800100"/>
          </a:xfrm>
          <a:prstGeom prst="rect">
            <a:avLst/>
          </a:prstGeom>
        </p:spPr>
      </p:pic>
      <p:pic>
        <p:nvPicPr>
          <p:cNvPr id="15" name="Picture 14" descr="A graph of a function&#10;&#10;Description automatically generated">
            <a:extLst>
              <a:ext uri="{FF2B5EF4-FFF2-40B4-BE49-F238E27FC236}">
                <a16:creationId xmlns:a16="http://schemas.microsoft.com/office/drawing/2014/main" id="{F2FAE196-49EC-7826-B2B7-9082DACB45B0}"/>
              </a:ext>
            </a:extLst>
          </p:cNvPr>
          <p:cNvPicPr>
            <a:picLocks noChangeAspect="1"/>
          </p:cNvPicPr>
          <p:nvPr/>
        </p:nvPicPr>
        <p:blipFill>
          <a:blip r:embed="rId3"/>
          <a:stretch>
            <a:fillRect/>
          </a:stretch>
        </p:blipFill>
        <p:spPr>
          <a:xfrm>
            <a:off x="304800" y="2373806"/>
            <a:ext cx="3435276" cy="2576458"/>
          </a:xfrm>
          <a:prstGeom prst="rect">
            <a:avLst/>
          </a:prstGeom>
        </p:spPr>
      </p:pic>
      <p:pic>
        <p:nvPicPr>
          <p:cNvPr id="17" name="Picture 16" descr="A graph of a function&#10;&#10;Description automatically generated">
            <a:extLst>
              <a:ext uri="{FF2B5EF4-FFF2-40B4-BE49-F238E27FC236}">
                <a16:creationId xmlns:a16="http://schemas.microsoft.com/office/drawing/2014/main" id="{800B598D-F101-CAE1-B382-64442DEABED7}"/>
              </a:ext>
            </a:extLst>
          </p:cNvPr>
          <p:cNvPicPr>
            <a:picLocks noChangeAspect="1"/>
          </p:cNvPicPr>
          <p:nvPr/>
        </p:nvPicPr>
        <p:blipFill>
          <a:blip r:embed="rId4"/>
          <a:stretch>
            <a:fillRect/>
          </a:stretch>
        </p:blipFill>
        <p:spPr>
          <a:xfrm>
            <a:off x="4572000" y="2437360"/>
            <a:ext cx="3435277" cy="2576458"/>
          </a:xfrm>
          <a:prstGeom prst="rect">
            <a:avLst/>
          </a:prstGeom>
        </p:spPr>
      </p:pic>
    </p:spTree>
    <p:extLst>
      <p:ext uri="{BB962C8B-B14F-4D97-AF65-F5344CB8AC3E}">
        <p14:creationId xmlns:p14="http://schemas.microsoft.com/office/powerpoint/2010/main" val="1369735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E985-C6AD-F7AC-829E-69B9F8BB139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CC8086E-A723-75BE-F51C-1275739BCB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ECBC9-3242-F4B0-65D3-201AC8C44DE5}"/>
              </a:ext>
            </a:extLst>
          </p:cNvPr>
          <p:cNvSpPr>
            <a:spLocks noGrp="1"/>
          </p:cNvSpPr>
          <p:nvPr>
            <p:ph type="sldNum" sz="quarter" idx="12"/>
          </p:nvPr>
        </p:nvSpPr>
        <p:spPr/>
        <p:txBody>
          <a:bodyPr/>
          <a:lstStyle/>
          <a:p>
            <a:fld id="{E17B9F45-1FE4-7346-86C6-EA0766363EB2}" type="slidenum">
              <a:rPr lang="en-US" smtClean="0"/>
              <a:t>19</a:t>
            </a:fld>
            <a:endParaRPr lang="en-US"/>
          </a:p>
        </p:txBody>
      </p:sp>
      <p:sp>
        <p:nvSpPr>
          <p:cNvPr id="15" name="TextBox 14">
            <a:extLst>
              <a:ext uri="{FF2B5EF4-FFF2-40B4-BE49-F238E27FC236}">
                <a16:creationId xmlns:a16="http://schemas.microsoft.com/office/drawing/2014/main" id="{E15CDA41-2269-1EE8-9C35-A3E2B511967F}"/>
              </a:ext>
            </a:extLst>
          </p:cNvPr>
          <p:cNvSpPr txBox="1"/>
          <p:nvPr/>
        </p:nvSpPr>
        <p:spPr>
          <a:xfrm>
            <a:off x="664315" y="5479025"/>
            <a:ext cx="3463963" cy="553998"/>
          </a:xfrm>
          <a:prstGeom prst="rect">
            <a:avLst/>
          </a:prstGeom>
          <a:noFill/>
        </p:spPr>
        <p:txBody>
          <a:bodyPr wrap="square">
            <a:spAutoFit/>
          </a:bodyPr>
          <a:lstStyle/>
          <a:p>
            <a:r>
              <a:rPr lang="en-US" sz="1200">
                <a:solidFill>
                  <a:srgbClr val="111111"/>
                </a:solidFill>
                <a:latin typeface="BbwgyjTimes"/>
              </a:rPr>
              <a:t>Fig7. </a:t>
            </a:r>
            <a:r>
              <a:rPr lang="en-US" sz="1200">
                <a:solidFill>
                  <a:srgbClr val="111111"/>
                </a:solidFill>
                <a:effectLst/>
                <a:latin typeface="BbwgyjTimes"/>
              </a:rPr>
              <a:t>The velocity tracking errors of the AUV </a:t>
            </a:r>
            <a:endParaRPr lang="en-US" sz="1200"/>
          </a:p>
          <a:p>
            <a:endParaRPr lang="en-US"/>
          </a:p>
        </p:txBody>
      </p:sp>
      <p:sp>
        <p:nvSpPr>
          <p:cNvPr id="17" name="TextBox 16">
            <a:extLst>
              <a:ext uri="{FF2B5EF4-FFF2-40B4-BE49-F238E27FC236}">
                <a16:creationId xmlns:a16="http://schemas.microsoft.com/office/drawing/2014/main" id="{1D916480-642F-9A04-5FF4-96479ED544D1}"/>
              </a:ext>
            </a:extLst>
          </p:cNvPr>
          <p:cNvSpPr txBox="1"/>
          <p:nvPr/>
        </p:nvSpPr>
        <p:spPr>
          <a:xfrm>
            <a:off x="4571999" y="5479025"/>
            <a:ext cx="3345629" cy="276999"/>
          </a:xfrm>
          <a:prstGeom prst="rect">
            <a:avLst/>
          </a:prstGeom>
          <a:noFill/>
        </p:spPr>
        <p:txBody>
          <a:bodyPr wrap="square">
            <a:spAutoFit/>
          </a:bodyPr>
          <a:lstStyle/>
          <a:p>
            <a:r>
              <a:rPr lang="en-US" sz="1200">
                <a:solidFill>
                  <a:srgbClr val="111111"/>
                </a:solidFill>
                <a:effectLst/>
                <a:latin typeface="BbwgyjTimes"/>
              </a:rPr>
              <a:t>Fig8. The surge and yaw control laws of the AUV </a:t>
            </a:r>
            <a:endParaRPr lang="en-US" sz="1200"/>
          </a:p>
        </p:txBody>
      </p:sp>
      <p:pic>
        <p:nvPicPr>
          <p:cNvPr id="8" name="Picture 7" descr="A graph of a function&#10;&#10;Description automatically generated">
            <a:extLst>
              <a:ext uri="{FF2B5EF4-FFF2-40B4-BE49-F238E27FC236}">
                <a16:creationId xmlns:a16="http://schemas.microsoft.com/office/drawing/2014/main" id="{30AB6116-BF4A-3FAE-7464-C656F2BAC59B}"/>
              </a:ext>
            </a:extLst>
          </p:cNvPr>
          <p:cNvPicPr>
            <a:picLocks noChangeAspect="1"/>
          </p:cNvPicPr>
          <p:nvPr/>
        </p:nvPicPr>
        <p:blipFill>
          <a:blip r:embed="rId2"/>
          <a:stretch>
            <a:fillRect/>
          </a:stretch>
        </p:blipFill>
        <p:spPr>
          <a:xfrm>
            <a:off x="150607" y="2259106"/>
            <a:ext cx="4016187" cy="3012141"/>
          </a:xfrm>
          <a:prstGeom prst="rect">
            <a:avLst/>
          </a:prstGeom>
        </p:spPr>
      </p:pic>
      <p:pic>
        <p:nvPicPr>
          <p:cNvPr id="11" name="Picture 10" descr="A graph of a function&#10;&#10;Description automatically generated">
            <a:extLst>
              <a:ext uri="{FF2B5EF4-FFF2-40B4-BE49-F238E27FC236}">
                <a16:creationId xmlns:a16="http://schemas.microsoft.com/office/drawing/2014/main" id="{59FA1904-1624-0044-0CA0-09B3B3191491}"/>
              </a:ext>
            </a:extLst>
          </p:cNvPr>
          <p:cNvPicPr>
            <a:picLocks noChangeAspect="1"/>
          </p:cNvPicPr>
          <p:nvPr/>
        </p:nvPicPr>
        <p:blipFill>
          <a:blip r:embed="rId3"/>
          <a:stretch>
            <a:fillRect/>
          </a:stretch>
        </p:blipFill>
        <p:spPr>
          <a:xfrm>
            <a:off x="4236719" y="2366682"/>
            <a:ext cx="4016187" cy="3012140"/>
          </a:xfrm>
          <a:prstGeom prst="rect">
            <a:avLst/>
          </a:prstGeom>
        </p:spPr>
      </p:pic>
    </p:spTree>
    <p:extLst>
      <p:ext uri="{BB962C8B-B14F-4D97-AF65-F5344CB8AC3E}">
        <p14:creationId xmlns:p14="http://schemas.microsoft.com/office/powerpoint/2010/main" val="232197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6DE05D9-94D6-4E55-4252-BA648348E3A3}"/>
              </a:ext>
            </a:extLst>
          </p:cNvPr>
          <p:cNvSpPr>
            <a:spLocks noGrp="1"/>
          </p:cNvSpPr>
          <p:nvPr>
            <p:ph type="ftr" sz="quarter" idx="1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tint val="75000"/>
                </a:srgbClr>
              </a:solidFill>
              <a:effectLst/>
              <a:uLnTx/>
              <a:uFillTx/>
              <a:latin typeface="Arial" panose="020B0604020202020204" pitchFamily="34" charset="0"/>
              <a:ea typeface="MS PGothic" charset="0"/>
            </a:endParaRPr>
          </a:p>
        </p:txBody>
      </p:sp>
      <p:sp>
        <p:nvSpPr>
          <p:cNvPr id="3" name="灯片编号占位符 2">
            <a:extLst>
              <a:ext uri="{FF2B5EF4-FFF2-40B4-BE49-F238E27FC236}">
                <a16:creationId xmlns:a16="http://schemas.microsoft.com/office/drawing/2014/main" id="{6D4EA389-7A9D-4EA4-6C19-BEBB97E42DC1}"/>
              </a:ext>
            </a:extLst>
          </p:cNvPr>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E17B9F45-1FE4-7346-86C6-EA0766363EB2}" type="slidenum">
              <a:rPr kumimoji="0" lang="en-US" sz="105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S PGothic" charset="0"/>
              </a:rPr>
              <a:pPr marL="0" marR="0" lvl="0" indent="0" algn="r" defTabSz="457200" rtl="0" eaLnBrk="0" fontAlgn="base" latinLnBrk="0" hangingPunct="0">
                <a:lnSpc>
                  <a:spcPct val="100000"/>
                </a:lnSpc>
                <a:spcBef>
                  <a:spcPct val="0"/>
                </a:spcBef>
                <a:spcAft>
                  <a:spcPct val="0"/>
                </a:spcAft>
                <a:buClrTx/>
                <a:buSzTx/>
                <a:buFontTx/>
                <a:buNone/>
                <a:tabLst/>
                <a:defRPr/>
              </a:pPr>
              <a:t>2</a:t>
            </a:fld>
            <a:endParaRPr kumimoji="0" lang="en-US" sz="1050" b="0" i="0" u="none" strike="noStrike" kern="1200" cap="none" spc="0" normalizeH="0" baseline="0" noProof="0">
              <a:ln>
                <a:noFill/>
              </a:ln>
              <a:solidFill>
                <a:srgbClr val="000000">
                  <a:tint val="75000"/>
                </a:srgbClr>
              </a:solidFill>
              <a:effectLst/>
              <a:uLnTx/>
              <a:uFillTx/>
              <a:latin typeface="Arial" panose="020B0604020202020204" pitchFamily="34" charset="0"/>
              <a:ea typeface="MS PGothic" charset="0"/>
            </a:endParaRPr>
          </a:p>
        </p:txBody>
      </p:sp>
      <p:sp>
        <p:nvSpPr>
          <p:cNvPr id="4" name="标题 3">
            <a:extLst>
              <a:ext uri="{FF2B5EF4-FFF2-40B4-BE49-F238E27FC236}">
                <a16:creationId xmlns:a16="http://schemas.microsoft.com/office/drawing/2014/main" id="{A7376E14-54C5-4B8A-7092-172008C809BE}"/>
              </a:ext>
            </a:extLst>
          </p:cNvPr>
          <p:cNvSpPr>
            <a:spLocks noGrp="1"/>
          </p:cNvSpPr>
          <p:nvPr>
            <p:ph type="title"/>
          </p:nvPr>
        </p:nvSpPr>
        <p:spPr/>
        <p:txBody>
          <a:bodyPr/>
          <a:lstStyle/>
          <a:p>
            <a:r>
              <a:rPr lang="en-US"/>
              <a:t>Background</a:t>
            </a:r>
            <a:endParaRPr lang="en-001"/>
          </a:p>
        </p:txBody>
      </p:sp>
      <p:sp>
        <p:nvSpPr>
          <p:cNvPr id="6" name="文本框 5">
            <a:extLst>
              <a:ext uri="{FF2B5EF4-FFF2-40B4-BE49-F238E27FC236}">
                <a16:creationId xmlns:a16="http://schemas.microsoft.com/office/drawing/2014/main" id="{F08272C8-3889-5919-4D0B-1B11C216F516}"/>
              </a:ext>
            </a:extLst>
          </p:cNvPr>
          <p:cNvSpPr txBox="1"/>
          <p:nvPr/>
        </p:nvSpPr>
        <p:spPr>
          <a:xfrm>
            <a:off x="82826" y="1943101"/>
            <a:ext cx="8978347" cy="2385268"/>
          </a:xfrm>
          <a:prstGeom prst="rect">
            <a:avLst/>
          </a:prstGeom>
          <a:noFill/>
        </p:spPr>
        <p:txBody>
          <a:bodyPr wrap="square" rtlCol="0">
            <a:spAutoFit/>
          </a:bodyPr>
          <a:lstStyle/>
          <a:p>
            <a:pPr marL="228600" marR="0" lvl="0" indent="-228600" algn="l" defTabSz="914400" rtl="0" eaLnBrk="0" fontAlgn="base" latinLnBrk="0" hangingPunct="0">
              <a:lnSpc>
                <a:spcPct val="100000"/>
              </a:lnSpc>
              <a:spcBef>
                <a:spcPts val="0"/>
              </a:spcBef>
              <a:spcAft>
                <a:spcPts val="600"/>
              </a:spcAft>
              <a:buClr>
                <a:srgbClr val="FA4616"/>
              </a:buClr>
              <a:buSzPct val="100000"/>
              <a:buFont typeface="Wingdings" pitchFamily="2" charset="2"/>
              <a:buChar char="§"/>
              <a:tabLst/>
              <a:defRPr/>
            </a:pPr>
            <a:r>
              <a:rPr lang="en-US" altLang="zh-CN" sz="1600">
                <a:solidFill>
                  <a:srgbClr val="326698"/>
                </a:solidFill>
                <a:latin typeface="Rockwell" panose="02060603020205020403" pitchFamily="18" charset="77"/>
                <a:ea typeface="MS PGothic" panose="020B0600070205080204" pitchFamily="34" charset="-128"/>
              </a:rPr>
              <a:t>Autonomous underwater vehicles (AUVs) play a major role in the exploration of oceans, and in scientific and military missions. These vehicles are required to execute different types of missions without the interaction of human operators while performing well under a variety of load conditions and with unknown sea currents.</a:t>
            </a:r>
            <a:endParaRPr lang="en-US" sz="1600">
              <a:solidFill>
                <a:srgbClr val="326698"/>
              </a:solidFill>
              <a:latin typeface="Rockwell" panose="02060603020205020403" pitchFamily="18" charset="77"/>
              <a:ea typeface="MS PGothic" panose="020B0600070205080204" pitchFamily="34" charset="-128"/>
            </a:endParaRPr>
          </a:p>
          <a:p>
            <a:pPr marL="228600" marR="0" lvl="0" indent="-228600" algn="l" defTabSz="914400" rtl="0" eaLnBrk="0" fontAlgn="base" latinLnBrk="0" hangingPunct="0">
              <a:lnSpc>
                <a:spcPct val="100000"/>
              </a:lnSpc>
              <a:spcBef>
                <a:spcPts val="0"/>
              </a:spcBef>
              <a:spcAft>
                <a:spcPts val="600"/>
              </a:spcAft>
              <a:buClr>
                <a:srgbClr val="FA4616"/>
              </a:buClr>
              <a:buSzPct val="100000"/>
              <a:buFont typeface="Wingdings" pitchFamily="2" charset="2"/>
              <a:buChar char="§"/>
              <a:tabLst/>
              <a:defRPr/>
            </a:pPr>
            <a:r>
              <a:rPr kumimoji="0" lang="en-US" sz="1600" b="0" i="0" u="none" strike="noStrike" kern="1200" cap="none" spc="0" normalizeH="0" baseline="0" noProof="0">
                <a:ln>
                  <a:noFill/>
                </a:ln>
                <a:solidFill>
                  <a:srgbClr val="326698"/>
                </a:solidFill>
                <a:effectLst/>
                <a:uLnTx/>
                <a:uFillTx/>
                <a:latin typeface="Rockwell" panose="02060603020205020403" pitchFamily="18" charset="77"/>
                <a:ea typeface="MS PGothic" panose="020B0600070205080204" pitchFamily="34" charset="-128"/>
              </a:rPr>
              <a:t>Motion control of AUVs may have different control objectives such as trajectory tracking, path following and way-point tracking. The trajectory tracking refers to the design of control laws so that the vehicle tracks a desired, time-parametrized trajectory, while the path following requires the path to be independent of time and is expressed in terms of its geometric description</a:t>
            </a:r>
          </a:p>
        </p:txBody>
      </p:sp>
      <p:sp>
        <p:nvSpPr>
          <p:cNvPr id="7" name="文本框 6">
            <a:extLst>
              <a:ext uri="{FF2B5EF4-FFF2-40B4-BE49-F238E27FC236}">
                <a16:creationId xmlns:a16="http://schemas.microsoft.com/office/drawing/2014/main" id="{3FDE8BF6-F1A7-9D6B-9BFD-0381FCB85E3B}"/>
              </a:ext>
            </a:extLst>
          </p:cNvPr>
          <p:cNvSpPr txBox="1"/>
          <p:nvPr/>
        </p:nvSpPr>
        <p:spPr>
          <a:xfrm>
            <a:off x="1946366" y="4517963"/>
            <a:ext cx="4572000" cy="369332"/>
          </a:xfrm>
          <a:prstGeom prst="rect">
            <a:avLst/>
          </a:prstGeom>
          <a:noFill/>
        </p:spPr>
        <p:txBody>
          <a:bodyPr wrap="square">
            <a:spAutoFit/>
          </a:bodyPr>
          <a:lstStyle/>
          <a:p>
            <a:r>
              <a:rPr lang="zh-CN" altLang="en-US"/>
              <a:t> </a:t>
            </a:r>
          </a:p>
        </p:txBody>
      </p:sp>
      <p:pic>
        <p:nvPicPr>
          <p:cNvPr id="5" name="Picture 4" descr="A drawing of a machine&#10;&#10;Description automatically generated">
            <a:extLst>
              <a:ext uri="{FF2B5EF4-FFF2-40B4-BE49-F238E27FC236}">
                <a16:creationId xmlns:a16="http://schemas.microsoft.com/office/drawing/2014/main" id="{257D268D-B5E4-DEE1-D1EC-520B70F10F37}"/>
              </a:ext>
            </a:extLst>
          </p:cNvPr>
          <p:cNvPicPr>
            <a:picLocks noChangeAspect="1"/>
          </p:cNvPicPr>
          <p:nvPr/>
        </p:nvPicPr>
        <p:blipFill>
          <a:blip r:embed="rId2"/>
          <a:stretch>
            <a:fillRect/>
          </a:stretch>
        </p:blipFill>
        <p:spPr>
          <a:xfrm>
            <a:off x="2507400" y="4381364"/>
            <a:ext cx="4471200" cy="1353273"/>
          </a:xfrm>
          <a:prstGeom prst="rect">
            <a:avLst/>
          </a:prstGeom>
        </p:spPr>
      </p:pic>
    </p:spTree>
    <p:extLst>
      <p:ext uri="{BB962C8B-B14F-4D97-AF65-F5344CB8AC3E}">
        <p14:creationId xmlns:p14="http://schemas.microsoft.com/office/powerpoint/2010/main" val="2028165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96EDB7B-632F-E499-C5BA-694ECC2C61E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B0A3D7BA-1B9C-AD59-1173-31889AC57458}"/>
              </a:ext>
            </a:extLst>
          </p:cNvPr>
          <p:cNvSpPr>
            <a:spLocks noGrp="1"/>
          </p:cNvSpPr>
          <p:nvPr>
            <p:ph type="sldNum" sz="quarter" idx="12"/>
          </p:nvPr>
        </p:nvSpPr>
        <p:spPr/>
        <p:txBody>
          <a:bodyPr/>
          <a:lstStyle/>
          <a:p>
            <a:fld id="{E17B9F45-1FE4-7346-86C6-EA0766363EB2}" type="slidenum">
              <a:rPr lang="en-US" smtClean="0"/>
              <a:t>20</a:t>
            </a:fld>
            <a:endParaRPr lang="en-US"/>
          </a:p>
        </p:txBody>
      </p:sp>
      <p:sp>
        <p:nvSpPr>
          <p:cNvPr id="12" name="TextBox 11">
            <a:extLst>
              <a:ext uri="{FF2B5EF4-FFF2-40B4-BE49-F238E27FC236}">
                <a16:creationId xmlns:a16="http://schemas.microsoft.com/office/drawing/2014/main" id="{D3BCF963-E859-D370-AC53-D9816A723104}"/>
              </a:ext>
            </a:extLst>
          </p:cNvPr>
          <p:cNvSpPr txBox="1"/>
          <p:nvPr/>
        </p:nvSpPr>
        <p:spPr>
          <a:xfrm>
            <a:off x="570280" y="4988226"/>
            <a:ext cx="3298439" cy="27699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Fig9. </a:t>
            </a:r>
            <a:r>
              <a:rPr lang="en-US" sz="1200">
                <a:solidFill>
                  <a:schemeClr val="tx1">
                    <a:lumMod val="95000"/>
                    <a:lumOff val="5000"/>
                  </a:schemeClr>
                </a:solidFill>
                <a:effectLst/>
                <a:latin typeface="BbwgyjTimes"/>
              </a:rPr>
              <a:t>The actual and desired paths of the AUV</a:t>
            </a:r>
            <a:endParaRPr lang="en-US" sz="1200">
              <a:solidFill>
                <a:schemeClr val="tx1">
                  <a:lumMod val="95000"/>
                  <a:lumOff val="5000"/>
                </a:schemeClr>
              </a:solidFill>
              <a:latin typeface="Rockwell" panose="02060603020205020403" pitchFamily="18" charset="77"/>
              <a:ea typeface="MS PGothic" panose="020B0600070205080204" charset="-128"/>
            </a:endParaRPr>
          </a:p>
        </p:txBody>
      </p:sp>
      <p:sp>
        <p:nvSpPr>
          <p:cNvPr id="13" name="TextBox 12">
            <a:extLst>
              <a:ext uri="{FF2B5EF4-FFF2-40B4-BE49-F238E27FC236}">
                <a16:creationId xmlns:a16="http://schemas.microsoft.com/office/drawing/2014/main" id="{F31D5249-FE5B-27CD-2FFA-21402E9A4444}"/>
              </a:ext>
            </a:extLst>
          </p:cNvPr>
          <p:cNvSpPr txBox="1"/>
          <p:nvPr/>
        </p:nvSpPr>
        <p:spPr>
          <a:xfrm>
            <a:off x="4913680" y="4988225"/>
            <a:ext cx="3298439" cy="538609"/>
          </a:xfrm>
          <a:prstGeom prst="rect">
            <a:avLst/>
          </a:prstGeom>
          <a:noFill/>
        </p:spPr>
        <p:txBody>
          <a:bodyPr wrap="square" rtlCol="0">
            <a:spAutoFit/>
          </a:bodyPr>
          <a:lstStyle/>
          <a:p>
            <a:pPr defTabSz="914400">
              <a:spcBef>
                <a:spcPts val="0"/>
              </a:spcBef>
              <a:spcAft>
                <a:spcPts val="600"/>
              </a:spcAft>
              <a:buClr>
                <a:srgbClr val="FA4616"/>
              </a:buClr>
              <a:buSzPct val="100000"/>
            </a:pPr>
            <a:r>
              <a:rPr lang="en-US" sz="1200">
                <a:solidFill>
                  <a:schemeClr val="tx1">
                    <a:lumMod val="95000"/>
                    <a:lumOff val="5000"/>
                  </a:schemeClr>
                </a:solidFill>
                <a:latin typeface="Rockwell" panose="02060603020205020403" pitchFamily="18" charset="77"/>
                <a:ea typeface="MS PGothic" panose="020B0600070205080204" charset="-128"/>
              </a:rPr>
              <a:t>Fig10. </a:t>
            </a:r>
            <a:r>
              <a:rPr lang="en-US" sz="1200">
                <a:solidFill>
                  <a:srgbClr val="111111"/>
                </a:solidFill>
                <a:effectLst/>
                <a:latin typeface="BbwgyjTimes"/>
              </a:rPr>
              <a:t>The position tracking errors of the AUV </a:t>
            </a:r>
            <a:endParaRPr lang="en-US" sz="1200"/>
          </a:p>
          <a:p>
            <a:pPr defTabSz="914400">
              <a:spcBef>
                <a:spcPts val="0"/>
              </a:spcBef>
              <a:spcAft>
                <a:spcPts val="600"/>
              </a:spcAft>
              <a:buClr>
                <a:srgbClr val="FA4616"/>
              </a:buClr>
              <a:buSzPct val="100000"/>
            </a:pPr>
            <a:endParaRPr lang="en-US" sz="1200">
              <a:solidFill>
                <a:schemeClr val="tx1">
                  <a:lumMod val="95000"/>
                  <a:lumOff val="5000"/>
                </a:schemeClr>
              </a:solidFill>
              <a:latin typeface="Rockwell" panose="02060603020205020403" pitchFamily="18" charset="77"/>
              <a:ea typeface="MS PGothic" panose="020B0600070205080204" charset="-128"/>
            </a:endParaRPr>
          </a:p>
        </p:txBody>
      </p:sp>
      <p:pic>
        <p:nvPicPr>
          <p:cNvPr id="8" name="Picture 7" descr="A math equation with black text&#10;&#10;Description automatically generated">
            <a:extLst>
              <a:ext uri="{FF2B5EF4-FFF2-40B4-BE49-F238E27FC236}">
                <a16:creationId xmlns:a16="http://schemas.microsoft.com/office/drawing/2014/main" id="{A8F5512F-A79D-0786-8DFB-64F5FB8133D8}"/>
              </a:ext>
            </a:extLst>
          </p:cNvPr>
          <p:cNvPicPr>
            <a:picLocks noChangeAspect="1"/>
          </p:cNvPicPr>
          <p:nvPr/>
        </p:nvPicPr>
        <p:blipFill>
          <a:blip r:embed="rId2"/>
          <a:stretch>
            <a:fillRect/>
          </a:stretch>
        </p:blipFill>
        <p:spPr>
          <a:xfrm>
            <a:off x="419624" y="1438980"/>
            <a:ext cx="4711700" cy="800100"/>
          </a:xfrm>
          <a:prstGeom prst="rect">
            <a:avLst/>
          </a:prstGeom>
        </p:spPr>
      </p:pic>
      <p:pic>
        <p:nvPicPr>
          <p:cNvPr id="10" name="Picture 9" descr="A graph of a function&#10;&#10;Description automatically generated">
            <a:extLst>
              <a:ext uri="{FF2B5EF4-FFF2-40B4-BE49-F238E27FC236}">
                <a16:creationId xmlns:a16="http://schemas.microsoft.com/office/drawing/2014/main" id="{A18FB968-16B6-A7D9-1472-CA8343F4B010}"/>
              </a:ext>
            </a:extLst>
          </p:cNvPr>
          <p:cNvPicPr>
            <a:picLocks noChangeAspect="1"/>
          </p:cNvPicPr>
          <p:nvPr/>
        </p:nvPicPr>
        <p:blipFill>
          <a:blip r:embed="rId3"/>
          <a:stretch>
            <a:fillRect/>
          </a:stretch>
        </p:blipFill>
        <p:spPr>
          <a:xfrm>
            <a:off x="494951" y="2292949"/>
            <a:ext cx="3449095" cy="2586821"/>
          </a:xfrm>
          <a:prstGeom prst="rect">
            <a:avLst/>
          </a:prstGeom>
        </p:spPr>
      </p:pic>
      <p:pic>
        <p:nvPicPr>
          <p:cNvPr id="14" name="Picture 13" descr="A graph of a function&#10;&#10;Description automatically generated">
            <a:extLst>
              <a:ext uri="{FF2B5EF4-FFF2-40B4-BE49-F238E27FC236}">
                <a16:creationId xmlns:a16="http://schemas.microsoft.com/office/drawing/2014/main" id="{A5C6BEE8-7AA6-43FF-723F-CD2E923C521D}"/>
              </a:ext>
            </a:extLst>
          </p:cNvPr>
          <p:cNvPicPr>
            <a:picLocks noChangeAspect="1"/>
          </p:cNvPicPr>
          <p:nvPr/>
        </p:nvPicPr>
        <p:blipFill>
          <a:blip r:embed="rId4"/>
          <a:stretch>
            <a:fillRect/>
          </a:stretch>
        </p:blipFill>
        <p:spPr>
          <a:xfrm>
            <a:off x="4356847" y="2262646"/>
            <a:ext cx="3634105" cy="2725579"/>
          </a:xfrm>
          <a:prstGeom prst="rect">
            <a:avLst/>
          </a:prstGeom>
        </p:spPr>
      </p:pic>
    </p:spTree>
    <p:extLst>
      <p:ext uri="{BB962C8B-B14F-4D97-AF65-F5344CB8AC3E}">
        <p14:creationId xmlns:p14="http://schemas.microsoft.com/office/powerpoint/2010/main" val="284293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E985-C6AD-F7AC-829E-69B9F8BB139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CC8086E-A723-75BE-F51C-1275739BCB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ECBC9-3242-F4B0-65D3-201AC8C44DE5}"/>
              </a:ext>
            </a:extLst>
          </p:cNvPr>
          <p:cNvSpPr>
            <a:spLocks noGrp="1"/>
          </p:cNvSpPr>
          <p:nvPr>
            <p:ph type="sldNum" sz="quarter" idx="12"/>
          </p:nvPr>
        </p:nvSpPr>
        <p:spPr/>
        <p:txBody>
          <a:bodyPr/>
          <a:lstStyle/>
          <a:p>
            <a:fld id="{E17B9F45-1FE4-7346-86C6-EA0766363EB2}" type="slidenum">
              <a:rPr lang="en-US" smtClean="0"/>
              <a:t>21</a:t>
            </a:fld>
            <a:endParaRPr lang="en-US"/>
          </a:p>
        </p:txBody>
      </p:sp>
      <p:sp>
        <p:nvSpPr>
          <p:cNvPr id="15" name="TextBox 14">
            <a:extLst>
              <a:ext uri="{FF2B5EF4-FFF2-40B4-BE49-F238E27FC236}">
                <a16:creationId xmlns:a16="http://schemas.microsoft.com/office/drawing/2014/main" id="{E15CDA41-2269-1EE8-9C35-A3E2B511967F}"/>
              </a:ext>
            </a:extLst>
          </p:cNvPr>
          <p:cNvSpPr txBox="1"/>
          <p:nvPr/>
        </p:nvSpPr>
        <p:spPr>
          <a:xfrm>
            <a:off x="664315" y="5479025"/>
            <a:ext cx="3463963" cy="553998"/>
          </a:xfrm>
          <a:prstGeom prst="rect">
            <a:avLst/>
          </a:prstGeom>
          <a:noFill/>
        </p:spPr>
        <p:txBody>
          <a:bodyPr wrap="square">
            <a:spAutoFit/>
          </a:bodyPr>
          <a:lstStyle/>
          <a:p>
            <a:r>
              <a:rPr lang="en-US" sz="1200">
                <a:solidFill>
                  <a:srgbClr val="111111"/>
                </a:solidFill>
                <a:latin typeface="BbwgyjTimes"/>
              </a:rPr>
              <a:t>Fig11. </a:t>
            </a:r>
            <a:r>
              <a:rPr lang="en-US" sz="1200">
                <a:solidFill>
                  <a:srgbClr val="111111"/>
                </a:solidFill>
                <a:effectLst/>
                <a:latin typeface="BbwgyjTimes"/>
              </a:rPr>
              <a:t>The velocity tracking errors of the AUV </a:t>
            </a:r>
            <a:endParaRPr lang="en-US" sz="1200"/>
          </a:p>
          <a:p>
            <a:endParaRPr lang="en-US"/>
          </a:p>
        </p:txBody>
      </p:sp>
      <p:sp>
        <p:nvSpPr>
          <p:cNvPr id="17" name="TextBox 16">
            <a:extLst>
              <a:ext uri="{FF2B5EF4-FFF2-40B4-BE49-F238E27FC236}">
                <a16:creationId xmlns:a16="http://schemas.microsoft.com/office/drawing/2014/main" id="{1D916480-642F-9A04-5FF4-96479ED544D1}"/>
              </a:ext>
            </a:extLst>
          </p:cNvPr>
          <p:cNvSpPr txBox="1"/>
          <p:nvPr/>
        </p:nvSpPr>
        <p:spPr>
          <a:xfrm>
            <a:off x="4571999" y="5479025"/>
            <a:ext cx="3345629" cy="276999"/>
          </a:xfrm>
          <a:prstGeom prst="rect">
            <a:avLst/>
          </a:prstGeom>
          <a:noFill/>
        </p:spPr>
        <p:txBody>
          <a:bodyPr wrap="square">
            <a:spAutoFit/>
          </a:bodyPr>
          <a:lstStyle/>
          <a:p>
            <a:r>
              <a:rPr lang="en-US" sz="1200">
                <a:solidFill>
                  <a:srgbClr val="111111"/>
                </a:solidFill>
                <a:effectLst/>
                <a:latin typeface="BbwgyjTimes"/>
              </a:rPr>
              <a:t>Fig12. The surge and yaw control laws of the AUV </a:t>
            </a:r>
            <a:endParaRPr lang="en-US" sz="1200"/>
          </a:p>
        </p:txBody>
      </p:sp>
      <p:pic>
        <p:nvPicPr>
          <p:cNvPr id="8" name="Content Placeholder 7" descr="A graph of a function&#10;&#10;Description automatically generated">
            <a:extLst>
              <a:ext uri="{FF2B5EF4-FFF2-40B4-BE49-F238E27FC236}">
                <a16:creationId xmlns:a16="http://schemas.microsoft.com/office/drawing/2014/main" id="{A3C84A41-7EF6-E228-3567-272FCCE4BAF5}"/>
              </a:ext>
            </a:extLst>
          </p:cNvPr>
          <p:cNvPicPr>
            <a:picLocks noGrp="1" noChangeAspect="1"/>
          </p:cNvPicPr>
          <p:nvPr>
            <p:ph idx="10"/>
          </p:nvPr>
        </p:nvPicPr>
        <p:blipFill>
          <a:blip r:embed="rId2"/>
          <a:stretch>
            <a:fillRect/>
          </a:stretch>
        </p:blipFill>
        <p:spPr>
          <a:xfrm>
            <a:off x="494977" y="2675516"/>
            <a:ext cx="3288852" cy="2466639"/>
          </a:xfrm>
        </p:spPr>
      </p:pic>
      <p:pic>
        <p:nvPicPr>
          <p:cNvPr id="11" name="Picture 10" descr="A graph of a function&#10;&#10;Description automatically generated">
            <a:extLst>
              <a:ext uri="{FF2B5EF4-FFF2-40B4-BE49-F238E27FC236}">
                <a16:creationId xmlns:a16="http://schemas.microsoft.com/office/drawing/2014/main" id="{C1057C3B-6E78-3131-4423-6D9840AFB82C}"/>
              </a:ext>
            </a:extLst>
          </p:cNvPr>
          <p:cNvPicPr>
            <a:picLocks noChangeAspect="1"/>
          </p:cNvPicPr>
          <p:nvPr/>
        </p:nvPicPr>
        <p:blipFill>
          <a:blip r:embed="rId3"/>
          <a:stretch>
            <a:fillRect/>
          </a:stretch>
        </p:blipFill>
        <p:spPr>
          <a:xfrm>
            <a:off x="4571999" y="2675516"/>
            <a:ext cx="3469683" cy="2602262"/>
          </a:xfrm>
          <a:prstGeom prst="rect">
            <a:avLst/>
          </a:prstGeom>
        </p:spPr>
      </p:pic>
    </p:spTree>
    <p:extLst>
      <p:ext uri="{BB962C8B-B14F-4D97-AF65-F5344CB8AC3E}">
        <p14:creationId xmlns:p14="http://schemas.microsoft.com/office/powerpoint/2010/main" val="100538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F45D5-D4DD-67B6-CBCD-76071C2CCFA2}"/>
              </a:ext>
            </a:extLst>
          </p:cNvPr>
          <p:cNvSpPr>
            <a:spLocks noGrp="1"/>
          </p:cNvSpPr>
          <p:nvPr>
            <p:ph type="title"/>
          </p:nvPr>
        </p:nvSpPr>
        <p:spPr/>
        <p:txBody>
          <a:bodyPr/>
          <a:lstStyle/>
          <a:p>
            <a:r>
              <a:rPr lang="en-US"/>
              <a:t>Robustness Studies</a:t>
            </a:r>
          </a:p>
        </p:txBody>
      </p:sp>
      <p:sp>
        <p:nvSpPr>
          <p:cNvPr id="3" name="Content Placeholder 2">
            <a:extLst>
              <a:ext uri="{FF2B5EF4-FFF2-40B4-BE49-F238E27FC236}">
                <a16:creationId xmlns:a16="http://schemas.microsoft.com/office/drawing/2014/main" id="{DC461910-F666-956E-99EE-632AE465C403}"/>
              </a:ext>
            </a:extLst>
          </p:cNvPr>
          <p:cNvSpPr>
            <a:spLocks noGrp="1"/>
          </p:cNvSpPr>
          <p:nvPr>
            <p:ph idx="10"/>
          </p:nvPr>
        </p:nvSpPr>
        <p:spPr/>
        <p:txBody>
          <a:bodyPr/>
          <a:lstStyle/>
          <a:p>
            <a:r>
              <a:rPr lang="en-US" sz="1800">
                <a:effectLst/>
                <a:latin typeface="BbwgyjTimes"/>
              </a:rPr>
              <a:t>The new AUV kinematic and dynamic equations are, </a:t>
            </a:r>
            <a:endParaRPr lang="en-US"/>
          </a:p>
          <a:p>
            <a:pPr marL="0" indent="0">
              <a:buNone/>
            </a:pPr>
            <a:endParaRPr lang="en-US"/>
          </a:p>
        </p:txBody>
      </p:sp>
      <p:sp>
        <p:nvSpPr>
          <p:cNvPr id="4" name="Footer Placeholder 3">
            <a:extLst>
              <a:ext uri="{FF2B5EF4-FFF2-40B4-BE49-F238E27FC236}">
                <a16:creationId xmlns:a16="http://schemas.microsoft.com/office/drawing/2014/main" id="{30E55440-EDAC-6A8A-C222-0371A9C681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F73E44-FD6F-40C0-143D-9A740D86B0B6}"/>
              </a:ext>
            </a:extLst>
          </p:cNvPr>
          <p:cNvSpPr>
            <a:spLocks noGrp="1"/>
          </p:cNvSpPr>
          <p:nvPr>
            <p:ph type="sldNum" sz="quarter" idx="12"/>
          </p:nvPr>
        </p:nvSpPr>
        <p:spPr/>
        <p:txBody>
          <a:bodyPr/>
          <a:lstStyle/>
          <a:p>
            <a:fld id="{E17B9F45-1FE4-7346-86C6-EA0766363EB2}" type="slidenum">
              <a:rPr lang="en-US" smtClean="0"/>
              <a:t>22</a:t>
            </a:fld>
            <a:endParaRPr lang="en-US"/>
          </a:p>
        </p:txBody>
      </p:sp>
      <p:pic>
        <p:nvPicPr>
          <p:cNvPr id="7" name="Picture 6" descr="A math equations with symbols&#10;&#10;Description automatically generated with medium confidence">
            <a:extLst>
              <a:ext uri="{FF2B5EF4-FFF2-40B4-BE49-F238E27FC236}">
                <a16:creationId xmlns:a16="http://schemas.microsoft.com/office/drawing/2014/main" id="{FB7634EE-92DD-BDD7-4421-AF4E07712811}"/>
              </a:ext>
            </a:extLst>
          </p:cNvPr>
          <p:cNvPicPr>
            <a:picLocks noChangeAspect="1"/>
          </p:cNvPicPr>
          <p:nvPr/>
        </p:nvPicPr>
        <p:blipFill>
          <a:blip r:embed="rId2"/>
          <a:stretch>
            <a:fillRect/>
          </a:stretch>
        </p:blipFill>
        <p:spPr>
          <a:xfrm>
            <a:off x="443752" y="2511947"/>
            <a:ext cx="4076700" cy="1511300"/>
          </a:xfrm>
          <a:prstGeom prst="rect">
            <a:avLst/>
          </a:prstGeom>
        </p:spPr>
      </p:pic>
      <p:pic>
        <p:nvPicPr>
          <p:cNvPr id="9" name="Picture 8">
            <a:extLst>
              <a:ext uri="{FF2B5EF4-FFF2-40B4-BE49-F238E27FC236}">
                <a16:creationId xmlns:a16="http://schemas.microsoft.com/office/drawing/2014/main" id="{46FF88A7-83F0-9732-9E00-21F2359380FB}"/>
              </a:ext>
            </a:extLst>
          </p:cNvPr>
          <p:cNvPicPr>
            <a:picLocks noChangeAspect="1"/>
          </p:cNvPicPr>
          <p:nvPr/>
        </p:nvPicPr>
        <p:blipFill>
          <a:blip r:embed="rId3"/>
          <a:stretch>
            <a:fillRect/>
          </a:stretch>
        </p:blipFill>
        <p:spPr>
          <a:xfrm>
            <a:off x="582704" y="3865301"/>
            <a:ext cx="4076700" cy="825500"/>
          </a:xfrm>
          <a:prstGeom prst="rect">
            <a:avLst/>
          </a:prstGeom>
        </p:spPr>
      </p:pic>
    </p:spTree>
    <p:extLst>
      <p:ext uri="{BB962C8B-B14F-4D97-AF65-F5344CB8AC3E}">
        <p14:creationId xmlns:p14="http://schemas.microsoft.com/office/powerpoint/2010/main" val="197964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04DAD-3B61-8245-9ACA-D086FBF9ABE4}"/>
              </a:ext>
            </a:extLst>
          </p:cNvPr>
          <p:cNvSpPr>
            <a:spLocks noGrp="1"/>
          </p:cNvSpPr>
          <p:nvPr>
            <p:ph type="title"/>
          </p:nvPr>
        </p:nvSpPr>
        <p:spPr>
          <a:xfrm>
            <a:off x="628650" y="557189"/>
            <a:ext cx="7886700" cy="1110537"/>
          </a:xfrm>
        </p:spPr>
        <p:txBody>
          <a:bodyPr vert="horz" lIns="91440" tIns="45720" rIns="91440" bIns="45720" rtlCol="0" anchor="ctr">
            <a:normAutofit/>
          </a:bodyPr>
          <a:lstStyle/>
          <a:p>
            <a:pPr>
              <a:lnSpc>
                <a:spcPct val="90000"/>
              </a:lnSpc>
            </a:pPr>
            <a:endParaRPr lang="en-US" sz="4500" kern="1200">
              <a:solidFill>
                <a:schemeClr val="tx1"/>
              </a:solidFill>
              <a:latin typeface="+mj-lt"/>
              <a:ea typeface="+mj-ea"/>
              <a:cs typeface="+mj-cs"/>
            </a:endParaRPr>
          </a:p>
        </p:txBody>
      </p:sp>
      <p:pic>
        <p:nvPicPr>
          <p:cNvPr id="9" name="Picture 8" descr="A graph with a line and a red line&#10;&#10;Description automatically generated">
            <a:extLst>
              <a:ext uri="{FF2B5EF4-FFF2-40B4-BE49-F238E27FC236}">
                <a16:creationId xmlns:a16="http://schemas.microsoft.com/office/drawing/2014/main" id="{D70379D1-3E1C-08F7-6E31-DC9B561436ED}"/>
              </a:ext>
            </a:extLst>
          </p:cNvPr>
          <p:cNvPicPr>
            <a:picLocks noChangeAspect="1"/>
          </p:cNvPicPr>
          <p:nvPr/>
        </p:nvPicPr>
        <p:blipFill>
          <a:blip r:embed="rId2"/>
          <a:stretch>
            <a:fillRect/>
          </a:stretch>
        </p:blipFill>
        <p:spPr>
          <a:xfrm>
            <a:off x="200036" y="1834939"/>
            <a:ext cx="2742634" cy="2056976"/>
          </a:xfrm>
          <a:prstGeom prst="rect">
            <a:avLst/>
          </a:prstGeom>
        </p:spPr>
      </p:pic>
      <p:pic>
        <p:nvPicPr>
          <p:cNvPr id="11" name="Picture 10" descr="A graph of a function&#10;&#10;Description automatically generated">
            <a:extLst>
              <a:ext uri="{FF2B5EF4-FFF2-40B4-BE49-F238E27FC236}">
                <a16:creationId xmlns:a16="http://schemas.microsoft.com/office/drawing/2014/main" id="{48913334-E88F-A53A-8C85-6D043446A429}"/>
              </a:ext>
            </a:extLst>
          </p:cNvPr>
          <p:cNvPicPr>
            <a:picLocks noChangeAspect="1"/>
          </p:cNvPicPr>
          <p:nvPr/>
        </p:nvPicPr>
        <p:blipFill>
          <a:blip r:embed="rId3"/>
          <a:stretch>
            <a:fillRect/>
          </a:stretch>
        </p:blipFill>
        <p:spPr>
          <a:xfrm>
            <a:off x="3196988" y="1834939"/>
            <a:ext cx="2742634" cy="2056976"/>
          </a:xfrm>
          <a:prstGeom prst="rect">
            <a:avLst/>
          </a:prstGeom>
        </p:spPr>
      </p:pic>
      <p:pic>
        <p:nvPicPr>
          <p:cNvPr id="15" name="Picture 14" descr="A graph of a function&#10;&#10;Description automatically generated">
            <a:extLst>
              <a:ext uri="{FF2B5EF4-FFF2-40B4-BE49-F238E27FC236}">
                <a16:creationId xmlns:a16="http://schemas.microsoft.com/office/drawing/2014/main" id="{AC37882B-37AD-0EB1-DACC-9FA7FA85684F}"/>
              </a:ext>
            </a:extLst>
          </p:cNvPr>
          <p:cNvPicPr>
            <a:picLocks noChangeAspect="1"/>
          </p:cNvPicPr>
          <p:nvPr/>
        </p:nvPicPr>
        <p:blipFill>
          <a:blip r:embed="rId4"/>
          <a:stretch>
            <a:fillRect/>
          </a:stretch>
        </p:blipFill>
        <p:spPr>
          <a:xfrm>
            <a:off x="6192005" y="1834939"/>
            <a:ext cx="2742634" cy="2056976"/>
          </a:xfrm>
          <a:prstGeom prst="rect">
            <a:avLst/>
          </a:prstGeom>
        </p:spPr>
      </p:pic>
      <p:pic>
        <p:nvPicPr>
          <p:cNvPr id="13" name="Picture 12" descr="A graph of a number of lines&#10;&#10;Description automatically generated with medium confidence">
            <a:extLst>
              <a:ext uri="{FF2B5EF4-FFF2-40B4-BE49-F238E27FC236}">
                <a16:creationId xmlns:a16="http://schemas.microsoft.com/office/drawing/2014/main" id="{3C2A25C1-D96F-29C0-90C0-970648E1426A}"/>
              </a:ext>
            </a:extLst>
          </p:cNvPr>
          <p:cNvPicPr>
            <a:picLocks noChangeAspect="1"/>
          </p:cNvPicPr>
          <p:nvPr/>
        </p:nvPicPr>
        <p:blipFill>
          <a:blip r:embed="rId5"/>
          <a:stretch>
            <a:fillRect/>
          </a:stretch>
        </p:blipFill>
        <p:spPr>
          <a:xfrm>
            <a:off x="200036" y="4063630"/>
            <a:ext cx="2742634" cy="2056976"/>
          </a:xfrm>
          <a:prstGeom prst="rect">
            <a:avLst/>
          </a:prstGeom>
        </p:spPr>
      </p:pic>
      <p:pic>
        <p:nvPicPr>
          <p:cNvPr id="17" name="Picture 16" descr="A graph of a function&#10;&#10;Description automatically generated">
            <a:extLst>
              <a:ext uri="{FF2B5EF4-FFF2-40B4-BE49-F238E27FC236}">
                <a16:creationId xmlns:a16="http://schemas.microsoft.com/office/drawing/2014/main" id="{4DA6020D-FC74-A168-904C-F8E9ABE4E114}"/>
              </a:ext>
            </a:extLst>
          </p:cNvPr>
          <p:cNvPicPr>
            <a:picLocks noChangeAspect="1"/>
          </p:cNvPicPr>
          <p:nvPr/>
        </p:nvPicPr>
        <p:blipFill>
          <a:blip r:embed="rId6"/>
          <a:stretch>
            <a:fillRect/>
          </a:stretch>
        </p:blipFill>
        <p:spPr>
          <a:xfrm>
            <a:off x="3196988" y="4063630"/>
            <a:ext cx="2742634" cy="2056976"/>
          </a:xfrm>
          <a:prstGeom prst="rect">
            <a:avLst/>
          </a:prstGeom>
        </p:spPr>
      </p:pic>
      <p:pic>
        <p:nvPicPr>
          <p:cNvPr id="7" name="Picture 6" descr="A black text with black text&#10;&#10;Description automatically generated">
            <a:extLst>
              <a:ext uri="{FF2B5EF4-FFF2-40B4-BE49-F238E27FC236}">
                <a16:creationId xmlns:a16="http://schemas.microsoft.com/office/drawing/2014/main" id="{D71A46B7-51BB-6459-47F1-0A9A7A9B1FAA}"/>
              </a:ext>
            </a:extLst>
          </p:cNvPr>
          <p:cNvPicPr>
            <a:picLocks noChangeAspect="1"/>
          </p:cNvPicPr>
          <p:nvPr/>
        </p:nvPicPr>
        <p:blipFill>
          <a:blip r:embed="rId7"/>
          <a:stretch>
            <a:fillRect/>
          </a:stretch>
        </p:blipFill>
        <p:spPr>
          <a:xfrm>
            <a:off x="6141024" y="4063630"/>
            <a:ext cx="2844597" cy="576030"/>
          </a:xfrm>
          <a:prstGeom prst="rect">
            <a:avLst/>
          </a:prstGeom>
        </p:spPr>
      </p:pic>
      <p:sp>
        <p:nvSpPr>
          <p:cNvPr id="4" name="Footer Placeholder 3">
            <a:extLst>
              <a:ext uri="{FF2B5EF4-FFF2-40B4-BE49-F238E27FC236}">
                <a16:creationId xmlns:a16="http://schemas.microsoft.com/office/drawing/2014/main" id="{F83454BD-21EB-3356-8FF9-4186A888B52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eaLnBrk="1" hangingPunct="1"/>
            <a:endParaRPr lang="en-US" sz="12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6B04088B-8F96-AC3B-F8D8-0690F98F7A3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eaLnBrk="1" hangingPunct="1">
              <a:spcAft>
                <a:spcPts val="600"/>
              </a:spcAft>
            </a:pPr>
            <a:fld id="{E17B9F45-1FE4-7346-86C6-EA0766363EB2}" type="slidenum">
              <a:rPr lang="en-US" sz="1200" smtClean="0">
                <a:latin typeface="+mn-lt"/>
                <a:ea typeface="+mn-ea"/>
                <a:cs typeface="+mn-cs"/>
              </a:rPr>
              <a:pPr defTabSz="914400" eaLnBrk="1" hangingPunct="1">
                <a:spcAft>
                  <a:spcPts val="600"/>
                </a:spcAft>
              </a:pPr>
              <a:t>23</a:t>
            </a:fld>
            <a:endParaRPr lang="en-US" sz="1200">
              <a:latin typeface="+mn-lt"/>
              <a:ea typeface="+mn-ea"/>
              <a:cs typeface="+mn-cs"/>
            </a:endParaRPr>
          </a:p>
        </p:txBody>
      </p:sp>
    </p:spTree>
    <p:extLst>
      <p:ext uri="{BB962C8B-B14F-4D97-AF65-F5344CB8AC3E}">
        <p14:creationId xmlns:p14="http://schemas.microsoft.com/office/powerpoint/2010/main" val="28925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891E6-5495-0BD3-06D4-8176BBDC5A1C}"/>
              </a:ext>
            </a:extLst>
          </p:cNvPr>
          <p:cNvSpPr>
            <a:spLocks noGrp="1"/>
          </p:cNvSpPr>
          <p:nvPr>
            <p:ph type="title"/>
          </p:nvPr>
        </p:nvSpPr>
        <p:spPr>
          <a:xfrm>
            <a:off x="628650" y="557189"/>
            <a:ext cx="7886700" cy="1110537"/>
          </a:xfrm>
        </p:spPr>
        <p:txBody>
          <a:bodyPr vert="horz" lIns="91440" tIns="45720" rIns="91440" bIns="45720" rtlCol="0" anchor="ctr">
            <a:normAutofit/>
          </a:bodyPr>
          <a:lstStyle/>
          <a:p>
            <a:pPr>
              <a:lnSpc>
                <a:spcPct val="90000"/>
              </a:lnSpc>
            </a:pPr>
            <a:endParaRPr lang="en-US" sz="4500" kern="1200">
              <a:solidFill>
                <a:schemeClr val="tx1"/>
              </a:solidFill>
              <a:latin typeface="+mj-lt"/>
              <a:ea typeface="+mj-ea"/>
              <a:cs typeface="+mj-cs"/>
            </a:endParaRPr>
          </a:p>
        </p:txBody>
      </p:sp>
      <p:pic>
        <p:nvPicPr>
          <p:cNvPr id="7" name="Content Placeholder 6" descr="A graph with a line and a red line&#10;&#10;Description automatically generated">
            <a:extLst>
              <a:ext uri="{FF2B5EF4-FFF2-40B4-BE49-F238E27FC236}">
                <a16:creationId xmlns:a16="http://schemas.microsoft.com/office/drawing/2014/main" id="{77BDA666-517F-7686-192E-34630803AF63}"/>
              </a:ext>
            </a:extLst>
          </p:cNvPr>
          <p:cNvPicPr>
            <a:picLocks noGrp="1" noChangeAspect="1"/>
          </p:cNvPicPr>
          <p:nvPr>
            <p:ph idx="10"/>
          </p:nvPr>
        </p:nvPicPr>
        <p:blipFill>
          <a:blip r:embed="rId2"/>
          <a:stretch>
            <a:fillRect/>
          </a:stretch>
        </p:blipFill>
        <p:spPr>
          <a:xfrm>
            <a:off x="200036" y="1834939"/>
            <a:ext cx="2742634" cy="2056976"/>
          </a:xfrm>
          <a:prstGeom prst="rect">
            <a:avLst/>
          </a:prstGeom>
        </p:spPr>
      </p:pic>
      <p:pic>
        <p:nvPicPr>
          <p:cNvPr id="9" name="Picture 8" descr="A graph of a function&#10;&#10;Description automatically generated">
            <a:extLst>
              <a:ext uri="{FF2B5EF4-FFF2-40B4-BE49-F238E27FC236}">
                <a16:creationId xmlns:a16="http://schemas.microsoft.com/office/drawing/2014/main" id="{C800AAD2-C929-DCD9-74EC-798F12D131D5}"/>
              </a:ext>
            </a:extLst>
          </p:cNvPr>
          <p:cNvPicPr>
            <a:picLocks noChangeAspect="1"/>
          </p:cNvPicPr>
          <p:nvPr/>
        </p:nvPicPr>
        <p:blipFill>
          <a:blip r:embed="rId3"/>
          <a:stretch>
            <a:fillRect/>
          </a:stretch>
        </p:blipFill>
        <p:spPr>
          <a:xfrm>
            <a:off x="3196988" y="1834939"/>
            <a:ext cx="2742634" cy="2056976"/>
          </a:xfrm>
          <a:prstGeom prst="rect">
            <a:avLst/>
          </a:prstGeom>
        </p:spPr>
      </p:pic>
      <p:pic>
        <p:nvPicPr>
          <p:cNvPr id="11" name="Picture 10" descr="A graph of a number of lines&#10;&#10;Description automatically generated with medium confidence">
            <a:extLst>
              <a:ext uri="{FF2B5EF4-FFF2-40B4-BE49-F238E27FC236}">
                <a16:creationId xmlns:a16="http://schemas.microsoft.com/office/drawing/2014/main" id="{5FDF4C74-D9AF-3BEB-EB39-486BFDB88442}"/>
              </a:ext>
            </a:extLst>
          </p:cNvPr>
          <p:cNvPicPr>
            <a:picLocks noChangeAspect="1"/>
          </p:cNvPicPr>
          <p:nvPr/>
        </p:nvPicPr>
        <p:blipFill>
          <a:blip r:embed="rId4"/>
          <a:stretch>
            <a:fillRect/>
          </a:stretch>
        </p:blipFill>
        <p:spPr>
          <a:xfrm>
            <a:off x="6192005" y="1834939"/>
            <a:ext cx="2742634" cy="2056976"/>
          </a:xfrm>
          <a:prstGeom prst="rect">
            <a:avLst/>
          </a:prstGeom>
        </p:spPr>
      </p:pic>
      <p:pic>
        <p:nvPicPr>
          <p:cNvPr id="15" name="Picture 14" descr="A graph of a function&#10;&#10;Description automatically generated with medium confidence">
            <a:extLst>
              <a:ext uri="{FF2B5EF4-FFF2-40B4-BE49-F238E27FC236}">
                <a16:creationId xmlns:a16="http://schemas.microsoft.com/office/drawing/2014/main" id="{1E24F1DE-AC03-C8C9-237D-91F4D3368BFF}"/>
              </a:ext>
            </a:extLst>
          </p:cNvPr>
          <p:cNvPicPr>
            <a:picLocks noChangeAspect="1"/>
          </p:cNvPicPr>
          <p:nvPr/>
        </p:nvPicPr>
        <p:blipFill>
          <a:blip r:embed="rId5"/>
          <a:stretch>
            <a:fillRect/>
          </a:stretch>
        </p:blipFill>
        <p:spPr>
          <a:xfrm>
            <a:off x="200036" y="4063630"/>
            <a:ext cx="2742634" cy="2056976"/>
          </a:xfrm>
          <a:prstGeom prst="rect">
            <a:avLst/>
          </a:prstGeom>
        </p:spPr>
      </p:pic>
      <p:pic>
        <p:nvPicPr>
          <p:cNvPr id="13" name="Picture 12" descr="A graph with a line graph&#10;&#10;Description automatically generated with medium confidence">
            <a:extLst>
              <a:ext uri="{FF2B5EF4-FFF2-40B4-BE49-F238E27FC236}">
                <a16:creationId xmlns:a16="http://schemas.microsoft.com/office/drawing/2014/main" id="{589F8A29-8AF7-3F4F-2D92-C15267097C51}"/>
              </a:ext>
            </a:extLst>
          </p:cNvPr>
          <p:cNvPicPr>
            <a:picLocks noChangeAspect="1"/>
          </p:cNvPicPr>
          <p:nvPr/>
        </p:nvPicPr>
        <p:blipFill>
          <a:blip r:embed="rId6"/>
          <a:stretch>
            <a:fillRect/>
          </a:stretch>
        </p:blipFill>
        <p:spPr>
          <a:xfrm>
            <a:off x="3196988" y="4063630"/>
            <a:ext cx="2742634" cy="2056976"/>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D4177DEA-C9C5-5494-15B7-60E891FF92F9}"/>
              </a:ext>
            </a:extLst>
          </p:cNvPr>
          <p:cNvPicPr>
            <a:picLocks noChangeAspect="1"/>
          </p:cNvPicPr>
          <p:nvPr/>
        </p:nvPicPr>
        <p:blipFill>
          <a:blip r:embed="rId7"/>
          <a:stretch>
            <a:fillRect/>
          </a:stretch>
        </p:blipFill>
        <p:spPr>
          <a:xfrm>
            <a:off x="6141024" y="4063630"/>
            <a:ext cx="2844597" cy="576030"/>
          </a:xfrm>
          <a:prstGeom prst="rect">
            <a:avLst/>
          </a:prstGeom>
        </p:spPr>
      </p:pic>
      <p:sp>
        <p:nvSpPr>
          <p:cNvPr id="4" name="Footer Placeholder 3">
            <a:extLst>
              <a:ext uri="{FF2B5EF4-FFF2-40B4-BE49-F238E27FC236}">
                <a16:creationId xmlns:a16="http://schemas.microsoft.com/office/drawing/2014/main" id="{0FE98F2F-DB77-0040-8F2F-6B19D8F548AF}"/>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eaLnBrk="1" hangingPunct="1"/>
            <a:endParaRPr lang="en-US" sz="12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FAB3F94-D4D1-5F01-6B3A-4CEA6AB93ED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eaLnBrk="1" hangingPunct="1">
              <a:spcAft>
                <a:spcPts val="600"/>
              </a:spcAft>
            </a:pPr>
            <a:fld id="{E17B9F45-1FE4-7346-86C6-EA0766363EB2}" type="slidenum">
              <a:rPr lang="en-US" sz="1200" smtClean="0">
                <a:latin typeface="+mn-lt"/>
                <a:ea typeface="+mn-ea"/>
                <a:cs typeface="+mn-cs"/>
              </a:rPr>
              <a:pPr defTabSz="914400" eaLnBrk="1" hangingPunct="1">
                <a:spcAft>
                  <a:spcPts val="600"/>
                </a:spcAft>
              </a:pPr>
              <a:t>24</a:t>
            </a:fld>
            <a:endParaRPr lang="en-US" sz="1200">
              <a:latin typeface="+mn-lt"/>
              <a:ea typeface="+mn-ea"/>
              <a:cs typeface="+mn-cs"/>
            </a:endParaRPr>
          </a:p>
        </p:txBody>
      </p:sp>
    </p:spTree>
    <p:extLst>
      <p:ext uri="{BB962C8B-B14F-4D97-AF65-F5344CB8AC3E}">
        <p14:creationId xmlns:p14="http://schemas.microsoft.com/office/powerpoint/2010/main" val="223345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BAE2-2051-6956-F116-D11BB885DD60}"/>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4D084F6B-CFF7-09F6-EFDC-1DD5F673720E}"/>
              </a:ext>
            </a:extLst>
          </p:cNvPr>
          <p:cNvSpPr>
            <a:spLocks noGrp="1"/>
          </p:cNvSpPr>
          <p:nvPr>
            <p:ph idx="10"/>
          </p:nvPr>
        </p:nvSpPr>
        <p:spPr/>
        <p:txBody>
          <a:bodyPr/>
          <a:lstStyle/>
          <a:p>
            <a:r>
              <a:rPr lang="en-US" sz="1800">
                <a:solidFill>
                  <a:srgbClr val="111111"/>
                </a:solidFill>
                <a:effectLst/>
                <a:latin typeface="BbwgyjTimes"/>
              </a:rPr>
              <a:t>A trajectory tracking sliding mode control scheme is proposed for the control of the lateral motion of AUVs.</a:t>
            </a:r>
          </a:p>
          <a:p>
            <a:r>
              <a:rPr lang="en-US" sz="1800">
                <a:solidFill>
                  <a:srgbClr val="111111"/>
                </a:solidFill>
                <a:effectLst/>
                <a:latin typeface="BbwgyjTimes"/>
              </a:rPr>
              <a:t> The objective of this controller is to force the position of the AUV to track a desired, time-varying trajectory. </a:t>
            </a:r>
          </a:p>
          <a:p>
            <a:r>
              <a:rPr lang="en-US" sz="1800">
                <a:solidFill>
                  <a:srgbClr val="111111"/>
                </a:solidFill>
                <a:effectLst/>
                <a:latin typeface="BbwgyjTimes"/>
              </a:rPr>
              <a:t>The control design is validated by applying it to an AUV and simulating its performance for different cases of reference trajectories. </a:t>
            </a:r>
          </a:p>
          <a:p>
            <a:r>
              <a:rPr lang="en-US" sz="1800">
                <a:solidFill>
                  <a:srgbClr val="111111"/>
                </a:solidFill>
                <a:effectLst/>
                <a:latin typeface="BbwgyjTimes"/>
              </a:rPr>
              <a:t>the proposed control scheme works well for the three different cases.</a:t>
            </a:r>
          </a:p>
          <a:p>
            <a:r>
              <a:rPr lang="en-US" sz="1800">
                <a:solidFill>
                  <a:srgbClr val="111111"/>
                </a:solidFill>
                <a:effectLst/>
                <a:latin typeface="BbwgyjTimes"/>
              </a:rPr>
              <a:t>the proposed control scheme is robust to bounded disturbances. </a:t>
            </a:r>
            <a:endParaRPr lang="en-US"/>
          </a:p>
          <a:p>
            <a:endParaRPr lang="en-US"/>
          </a:p>
        </p:txBody>
      </p:sp>
      <p:sp>
        <p:nvSpPr>
          <p:cNvPr id="4" name="Footer Placeholder 3">
            <a:extLst>
              <a:ext uri="{FF2B5EF4-FFF2-40B4-BE49-F238E27FC236}">
                <a16:creationId xmlns:a16="http://schemas.microsoft.com/office/drawing/2014/main" id="{A0DCB1CF-9EAA-B08C-A466-86E986494D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6864F9-6877-DE15-FB73-8BA387BAF0F4}"/>
              </a:ext>
            </a:extLst>
          </p:cNvPr>
          <p:cNvSpPr>
            <a:spLocks noGrp="1"/>
          </p:cNvSpPr>
          <p:nvPr>
            <p:ph type="sldNum" sz="quarter" idx="12"/>
          </p:nvPr>
        </p:nvSpPr>
        <p:spPr/>
        <p:txBody>
          <a:bodyPr/>
          <a:lstStyle/>
          <a:p>
            <a:fld id="{E17B9F45-1FE4-7346-86C6-EA0766363EB2}" type="slidenum">
              <a:rPr lang="en-US" smtClean="0"/>
              <a:t>25</a:t>
            </a:fld>
            <a:endParaRPr lang="en-US"/>
          </a:p>
        </p:txBody>
      </p:sp>
    </p:spTree>
    <p:extLst>
      <p:ext uri="{BB962C8B-B14F-4D97-AF65-F5344CB8AC3E}">
        <p14:creationId xmlns:p14="http://schemas.microsoft.com/office/powerpoint/2010/main" val="1062679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ireworks, object&#10;&#10;Description automatically generated">
            <a:extLst>
              <a:ext uri="{FF2B5EF4-FFF2-40B4-BE49-F238E27FC236}">
                <a16:creationId xmlns:a16="http://schemas.microsoft.com/office/drawing/2014/main" id="{AFA04652-025B-494F-BE3D-0C214E6804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6079" y="2221560"/>
            <a:ext cx="1597163" cy="1641973"/>
          </a:xfrm>
          <a:prstGeom prst="rect">
            <a:avLst/>
          </a:prstGeom>
        </p:spPr>
      </p:pic>
      <p:sp>
        <p:nvSpPr>
          <p:cNvPr id="3" name="矩形 2">
            <a:extLst>
              <a:ext uri="{FF2B5EF4-FFF2-40B4-BE49-F238E27FC236}">
                <a16:creationId xmlns:a16="http://schemas.microsoft.com/office/drawing/2014/main" id="{43DB27CB-793B-83B2-AB05-B38214B2C380}"/>
              </a:ext>
            </a:extLst>
          </p:cNvPr>
          <p:cNvSpPr/>
          <p:nvPr/>
        </p:nvSpPr>
        <p:spPr>
          <a:xfrm>
            <a:off x="3088261" y="2967335"/>
            <a:ext cx="2967479" cy="923330"/>
          </a:xfrm>
          <a:prstGeom prst="rect">
            <a:avLst/>
          </a:prstGeom>
          <a:noFill/>
        </p:spPr>
        <p:txBody>
          <a:bodyPr wrap="none" lIns="91440" tIns="45720" rIns="91440" bIns="45720">
            <a:spAutoFit/>
          </a:bodyPr>
          <a:lstStyle/>
          <a:p>
            <a:pPr algn="ctr"/>
            <a:r>
              <a:rPr lang="en-US" altLang="zh-CN" sz="5400" b="1">
                <a:ln w="22225">
                  <a:solidFill>
                    <a:schemeClr val="accent2"/>
                  </a:solidFill>
                  <a:prstDash val="solid"/>
                </a:ln>
                <a:solidFill>
                  <a:schemeClr val="accent2">
                    <a:lumMod val="40000"/>
                    <a:lumOff val="60000"/>
                  </a:schemeClr>
                </a:solidFill>
              </a:rPr>
              <a:t>Thanks!</a:t>
            </a:r>
            <a:endParaRPr lang="zh-CN" altLang="en-US" sz="54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306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6DE05D9-94D6-4E55-4252-BA648348E3A3}"/>
              </a:ext>
            </a:extLst>
          </p:cNvPr>
          <p:cNvSpPr>
            <a:spLocks noGrp="1"/>
          </p:cNvSpPr>
          <p:nvPr>
            <p:ph type="ftr" sz="quarter" idx="11"/>
          </p:nvPr>
        </p:nvSpPr>
        <p:spPr/>
        <p:txBody>
          <a:bodyPr/>
          <a:lstStyle/>
          <a:p>
            <a:endParaRPr lang="en-US"/>
          </a:p>
        </p:txBody>
      </p:sp>
      <p:sp>
        <p:nvSpPr>
          <p:cNvPr id="3" name="灯片编号占位符 2">
            <a:extLst>
              <a:ext uri="{FF2B5EF4-FFF2-40B4-BE49-F238E27FC236}">
                <a16:creationId xmlns:a16="http://schemas.microsoft.com/office/drawing/2014/main" id="{6D4EA389-7A9D-4EA4-6C19-BEBB97E42DC1}"/>
              </a:ext>
            </a:extLst>
          </p:cNvPr>
          <p:cNvSpPr>
            <a:spLocks noGrp="1"/>
          </p:cNvSpPr>
          <p:nvPr>
            <p:ph type="sldNum" sz="quarter" idx="12"/>
          </p:nvPr>
        </p:nvSpPr>
        <p:spPr/>
        <p:txBody>
          <a:bodyPr/>
          <a:lstStyle/>
          <a:p>
            <a:fld id="{E17B9F45-1FE4-7346-86C6-EA0766363EB2}" type="slidenum">
              <a:rPr lang="en-US" smtClean="0"/>
              <a:t>3</a:t>
            </a:fld>
            <a:endParaRPr lang="en-US"/>
          </a:p>
        </p:txBody>
      </p:sp>
      <p:sp>
        <p:nvSpPr>
          <p:cNvPr id="4" name="标题 3">
            <a:extLst>
              <a:ext uri="{FF2B5EF4-FFF2-40B4-BE49-F238E27FC236}">
                <a16:creationId xmlns:a16="http://schemas.microsoft.com/office/drawing/2014/main" id="{A7376E14-54C5-4B8A-7092-172008C809BE}"/>
              </a:ext>
            </a:extLst>
          </p:cNvPr>
          <p:cNvSpPr>
            <a:spLocks noGrp="1"/>
          </p:cNvSpPr>
          <p:nvPr>
            <p:ph type="title"/>
          </p:nvPr>
        </p:nvSpPr>
        <p:spPr/>
        <p:txBody>
          <a:bodyPr/>
          <a:lstStyle/>
          <a:p>
            <a:r>
              <a:rPr lang="en-US">
                <a:latin typeface="Arial"/>
                <a:ea typeface="MS PGothic"/>
                <a:cs typeface="Arial"/>
              </a:rPr>
              <a:t>What we do</a:t>
            </a:r>
            <a:endParaRPr lang="en-US"/>
          </a:p>
        </p:txBody>
      </p:sp>
      <p:sp>
        <p:nvSpPr>
          <p:cNvPr id="6" name="文本框 5">
            <a:extLst>
              <a:ext uri="{FF2B5EF4-FFF2-40B4-BE49-F238E27FC236}">
                <a16:creationId xmlns:a16="http://schemas.microsoft.com/office/drawing/2014/main" id="{F08272C8-3889-5919-4D0B-1B11C216F516}"/>
              </a:ext>
            </a:extLst>
          </p:cNvPr>
          <p:cNvSpPr txBox="1"/>
          <p:nvPr/>
        </p:nvSpPr>
        <p:spPr>
          <a:xfrm>
            <a:off x="82826" y="1943101"/>
            <a:ext cx="8978347" cy="1154162"/>
          </a:xfrm>
          <a:prstGeom prst="rect">
            <a:avLst/>
          </a:prstGeom>
          <a:noFill/>
        </p:spPr>
        <p:txBody>
          <a:bodyPr wrap="square" rtlCol="0">
            <a:spAutoFit/>
          </a:bodyPr>
          <a:lstStyle/>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Designing a nonlinear motion controller for an autonomous underwater vehicle to track an arbitrary trajectory. The trajectory is assumed to be smooth and bounded.</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stability of the tracking system should proved and validated through simulations. The controller should be tuned to achieve good performance and reasonable settling times.</a:t>
            </a:r>
          </a:p>
        </p:txBody>
      </p:sp>
      <p:pic>
        <p:nvPicPr>
          <p:cNvPr id="8" name="图片 7" descr="图示&#10;&#10;描述已自动生成">
            <a:extLst>
              <a:ext uri="{FF2B5EF4-FFF2-40B4-BE49-F238E27FC236}">
                <a16:creationId xmlns:a16="http://schemas.microsoft.com/office/drawing/2014/main" id="{25B49B85-ED65-6946-42FD-8C60A92AD05C}"/>
              </a:ext>
            </a:extLst>
          </p:cNvPr>
          <p:cNvPicPr>
            <a:picLocks noChangeAspect="1"/>
          </p:cNvPicPr>
          <p:nvPr/>
        </p:nvPicPr>
        <p:blipFill>
          <a:blip r:embed="rId2"/>
          <a:stretch>
            <a:fillRect/>
          </a:stretch>
        </p:blipFill>
        <p:spPr>
          <a:xfrm>
            <a:off x="1542787" y="3138814"/>
            <a:ext cx="6058425" cy="3558848"/>
          </a:xfrm>
          <a:prstGeom prst="rect">
            <a:avLst/>
          </a:prstGeom>
        </p:spPr>
      </p:pic>
    </p:spTree>
    <p:extLst>
      <p:ext uri="{BB962C8B-B14F-4D97-AF65-F5344CB8AC3E}">
        <p14:creationId xmlns:p14="http://schemas.microsoft.com/office/powerpoint/2010/main" val="218035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6DE05D9-94D6-4E55-4252-BA648348E3A3}"/>
              </a:ext>
            </a:extLst>
          </p:cNvPr>
          <p:cNvSpPr>
            <a:spLocks noGrp="1"/>
          </p:cNvSpPr>
          <p:nvPr>
            <p:ph type="ftr" sz="quarter" idx="11"/>
          </p:nvPr>
        </p:nvSpPr>
        <p:spPr/>
        <p:txBody>
          <a:bodyPr/>
          <a:lstStyle/>
          <a:p>
            <a:endParaRPr lang="en-US"/>
          </a:p>
        </p:txBody>
      </p:sp>
      <p:sp>
        <p:nvSpPr>
          <p:cNvPr id="3" name="灯片编号占位符 2">
            <a:extLst>
              <a:ext uri="{FF2B5EF4-FFF2-40B4-BE49-F238E27FC236}">
                <a16:creationId xmlns:a16="http://schemas.microsoft.com/office/drawing/2014/main" id="{6D4EA389-7A9D-4EA4-6C19-BEBB97E42DC1}"/>
              </a:ext>
            </a:extLst>
          </p:cNvPr>
          <p:cNvSpPr>
            <a:spLocks noGrp="1"/>
          </p:cNvSpPr>
          <p:nvPr>
            <p:ph type="sldNum" sz="quarter" idx="12"/>
          </p:nvPr>
        </p:nvSpPr>
        <p:spPr/>
        <p:txBody>
          <a:bodyPr/>
          <a:lstStyle/>
          <a:p>
            <a:fld id="{E17B9F45-1FE4-7346-86C6-EA0766363EB2}" type="slidenum">
              <a:rPr lang="en-US" smtClean="0"/>
              <a:t>4</a:t>
            </a:fld>
            <a:endParaRPr lang="en-US"/>
          </a:p>
        </p:txBody>
      </p:sp>
      <p:sp>
        <p:nvSpPr>
          <p:cNvPr id="4" name="标题 3">
            <a:extLst>
              <a:ext uri="{FF2B5EF4-FFF2-40B4-BE49-F238E27FC236}">
                <a16:creationId xmlns:a16="http://schemas.microsoft.com/office/drawing/2014/main" id="{A7376E14-54C5-4B8A-7092-172008C809BE}"/>
              </a:ext>
            </a:extLst>
          </p:cNvPr>
          <p:cNvSpPr>
            <a:spLocks noGrp="1"/>
          </p:cNvSpPr>
          <p:nvPr>
            <p:ph type="title"/>
          </p:nvPr>
        </p:nvSpPr>
        <p:spPr>
          <a:xfrm>
            <a:off x="304798" y="3482374"/>
            <a:ext cx="8534399" cy="1066800"/>
          </a:xfrm>
        </p:spPr>
        <p:txBody>
          <a:bodyPr/>
          <a:lstStyle/>
          <a:p>
            <a:r>
              <a:rPr lang="en-US">
                <a:latin typeface="Arial"/>
                <a:cs typeface="Arial"/>
              </a:rPr>
              <a:t>Related works &amp; </a:t>
            </a:r>
            <a:r>
              <a:rPr lang="en-US" err="1">
                <a:latin typeface="Arial"/>
                <a:cs typeface="Arial"/>
              </a:rPr>
              <a:t>Refferences</a:t>
            </a:r>
            <a:endParaRPr lang="en-US" err="1"/>
          </a:p>
        </p:txBody>
      </p:sp>
      <p:sp>
        <p:nvSpPr>
          <p:cNvPr id="6" name="文本框 5">
            <a:extLst>
              <a:ext uri="{FF2B5EF4-FFF2-40B4-BE49-F238E27FC236}">
                <a16:creationId xmlns:a16="http://schemas.microsoft.com/office/drawing/2014/main" id="{F08272C8-3889-5919-4D0B-1B11C216F516}"/>
              </a:ext>
            </a:extLst>
          </p:cNvPr>
          <p:cNvSpPr txBox="1"/>
          <p:nvPr/>
        </p:nvSpPr>
        <p:spPr>
          <a:xfrm>
            <a:off x="82823" y="4701139"/>
            <a:ext cx="8978347" cy="523220"/>
          </a:xfrm>
          <a:prstGeom prst="rect">
            <a:avLst/>
          </a:prstGeom>
          <a:noFill/>
        </p:spPr>
        <p:txBody>
          <a:bodyPr wrap="square" lIns="91440" tIns="45720" rIns="91440" bIns="45720" rtlCol="0" anchor="t">
            <a:spAutoFit/>
          </a:bodyPr>
          <a:lstStyle/>
          <a:p>
            <a:pPr marL="228600" indent="-228600" defTabSz="914400">
              <a:spcBef>
                <a:spcPts val="0"/>
              </a:spcBef>
              <a:spcAft>
                <a:spcPts val="600"/>
              </a:spcAft>
              <a:buClr>
                <a:srgbClr val="FA4616"/>
              </a:buClr>
              <a:buSzPct val="100000"/>
              <a:buFont typeface="Wingdings" pitchFamily="2" charset="2"/>
              <a:buChar char="§"/>
            </a:pPr>
            <a:r>
              <a:rPr lang="en-US" sz="1400">
                <a:solidFill>
                  <a:schemeClr val="accent1"/>
                </a:solidFill>
                <a:latin typeface="Arial"/>
                <a:ea typeface="MS PGothic"/>
                <a:cs typeface="Arial"/>
              </a:rPr>
              <a:t>[1]</a:t>
            </a:r>
            <a:r>
              <a:rPr lang="en-US" sz="1400">
                <a:solidFill>
                  <a:schemeClr val="accent1"/>
                </a:solidFill>
                <a:latin typeface="Times New Roman"/>
                <a:ea typeface="MS PGothic"/>
                <a:cs typeface="Times New Roman"/>
              </a:rPr>
              <a:t> </a:t>
            </a:r>
            <a:r>
              <a:rPr lang="en-US" sz="1400" err="1">
                <a:solidFill>
                  <a:schemeClr val="accent1"/>
                </a:solidFill>
                <a:latin typeface="Times New Roman"/>
                <a:ea typeface="MS PGothic"/>
                <a:cs typeface="Times New Roman"/>
              </a:rPr>
              <a:t>Elmokadem</a:t>
            </a:r>
            <a:r>
              <a:rPr lang="en-US" sz="1400">
                <a:solidFill>
                  <a:schemeClr val="accent1"/>
                </a:solidFill>
                <a:latin typeface="Times New Roman"/>
                <a:ea typeface="MS PGothic"/>
                <a:cs typeface="Times New Roman"/>
              </a:rPr>
              <a:t>, Taha, Mohamed Zribi, and Kamal Youcef-Toumi. "Trajectory tracking sliding mode control of underactuated AUVs." </a:t>
            </a:r>
            <a:endParaRPr lang="en-US" sz="1600">
              <a:solidFill>
                <a:schemeClr val="accent1"/>
              </a:solidFill>
              <a:latin typeface="Rockwell" panose="02060603020205020403" pitchFamily="18" charset="77"/>
              <a:ea typeface="MS PGothic"/>
            </a:endParaRPr>
          </a:p>
        </p:txBody>
      </p:sp>
      <p:sp>
        <p:nvSpPr>
          <p:cNvPr id="5" name="文本框 4">
            <a:extLst>
              <a:ext uri="{FF2B5EF4-FFF2-40B4-BE49-F238E27FC236}">
                <a16:creationId xmlns:a16="http://schemas.microsoft.com/office/drawing/2014/main" id="{439B5771-A20E-0089-8E60-D171A260E549}"/>
              </a:ext>
            </a:extLst>
          </p:cNvPr>
          <p:cNvSpPr txBox="1"/>
          <p:nvPr/>
        </p:nvSpPr>
        <p:spPr>
          <a:xfrm>
            <a:off x="82826" y="1954074"/>
            <a:ext cx="8978347" cy="584775"/>
          </a:xfrm>
          <a:prstGeom prst="rect">
            <a:avLst/>
          </a:prstGeom>
          <a:noFill/>
        </p:spPr>
        <p:txBody>
          <a:bodyPr wrap="square" lIns="91440" tIns="45720" rIns="91440" bIns="45720" rtlCol="0" anchor="t">
            <a:spAutoFit/>
          </a:bodyPr>
          <a:lstStyle/>
          <a:p>
            <a:pPr marL="228600" indent="-228600"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a:ea typeface="MS PGothic"/>
              </a:rPr>
              <a:t>Encountered the sliding mode surface oscillation problem. We replaced the discontinuous function sign with the continuous function tanh, thus eliminating the problem of oscillation .</a:t>
            </a:r>
          </a:p>
        </p:txBody>
      </p:sp>
      <p:sp>
        <p:nvSpPr>
          <p:cNvPr id="7" name="标题 3">
            <a:extLst>
              <a:ext uri="{FF2B5EF4-FFF2-40B4-BE49-F238E27FC236}">
                <a16:creationId xmlns:a16="http://schemas.microsoft.com/office/drawing/2014/main" id="{7A94ABFB-8835-6276-1C6A-52F419DF45FA}"/>
              </a:ext>
            </a:extLst>
          </p:cNvPr>
          <p:cNvSpPr txBox="1">
            <a:spLocks/>
          </p:cNvSpPr>
          <p:nvPr/>
        </p:nvSpPr>
        <p:spPr bwMode="auto">
          <a:xfrm>
            <a:off x="304799" y="885807"/>
            <a:ext cx="8534399"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i="0" kern="1200">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a:t>Challenge</a:t>
            </a:r>
            <a:endParaRPr lang="en-001"/>
          </a:p>
        </p:txBody>
      </p:sp>
      <p:graphicFrame>
        <p:nvGraphicFramePr>
          <p:cNvPr id="8" name="对象 7">
            <a:extLst>
              <a:ext uri="{FF2B5EF4-FFF2-40B4-BE49-F238E27FC236}">
                <a16:creationId xmlns:a16="http://schemas.microsoft.com/office/drawing/2014/main" id="{55D728DA-8A67-94FE-4EA4-55D0A6C49CAD}"/>
              </a:ext>
            </a:extLst>
          </p:cNvPr>
          <p:cNvGraphicFramePr>
            <a:graphicFrameLocks noChangeAspect="1"/>
          </p:cNvGraphicFramePr>
          <p:nvPr>
            <p:extLst>
              <p:ext uri="{D42A27DB-BD31-4B8C-83A1-F6EECF244321}">
                <p14:modId xmlns:p14="http://schemas.microsoft.com/office/powerpoint/2010/main" val="4063281689"/>
              </p:ext>
            </p:extLst>
          </p:nvPr>
        </p:nvGraphicFramePr>
        <p:xfrm>
          <a:off x="5370513" y="84138"/>
          <a:ext cx="723900" cy="384175"/>
        </p:xfrm>
        <a:graphic>
          <a:graphicData uri="http://schemas.openxmlformats.org/presentationml/2006/ole">
            <mc:AlternateContent xmlns:mc="http://schemas.openxmlformats.org/markup-compatibility/2006">
              <mc:Choice xmlns:v="urn:schemas-microsoft-com:vml" Requires="v">
                <p:oleObj name="Packager Shell Object" showAsIcon="1" r:id="rId2" imgW="724680" imgH="383400" progId="Package">
                  <p:embed/>
                </p:oleObj>
              </mc:Choice>
              <mc:Fallback>
                <p:oleObj name="Packager Shell Object" showAsIcon="1" r:id="rId2" imgW="724680" imgH="383400" progId="Package">
                  <p:embed/>
                  <p:pic>
                    <p:nvPicPr>
                      <p:cNvPr id="8" name="对象 7">
                        <a:extLst>
                          <a:ext uri="{FF2B5EF4-FFF2-40B4-BE49-F238E27FC236}">
                            <a16:creationId xmlns:a16="http://schemas.microsoft.com/office/drawing/2014/main" id="{55D728DA-8A67-94FE-4EA4-55D0A6C49CAD}"/>
                          </a:ext>
                        </a:extLst>
                      </p:cNvPr>
                      <p:cNvPicPr/>
                      <p:nvPr/>
                    </p:nvPicPr>
                    <p:blipFill>
                      <a:blip r:embed="rId3"/>
                      <a:stretch>
                        <a:fillRect/>
                      </a:stretch>
                    </p:blipFill>
                    <p:spPr>
                      <a:xfrm>
                        <a:off x="5370513" y="84138"/>
                        <a:ext cx="723900" cy="384175"/>
                      </a:xfrm>
                      <a:prstGeom prst="rect">
                        <a:avLst/>
                      </a:prstGeom>
                    </p:spPr>
                  </p:pic>
                </p:oleObj>
              </mc:Fallback>
            </mc:AlternateContent>
          </a:graphicData>
        </a:graphic>
      </p:graphicFrame>
    </p:spTree>
    <p:extLst>
      <p:ext uri="{BB962C8B-B14F-4D97-AF65-F5344CB8AC3E}">
        <p14:creationId xmlns:p14="http://schemas.microsoft.com/office/powerpoint/2010/main" val="87711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184E66-5485-9E4B-E4DD-97112D042832}"/>
              </a:ext>
            </a:extLst>
          </p:cNvPr>
          <p:cNvSpPr>
            <a:spLocks noGrp="1"/>
          </p:cNvSpPr>
          <p:nvPr>
            <p:ph type="sldNum" sz="quarter" idx="12"/>
          </p:nvPr>
        </p:nvSpPr>
        <p:spPr/>
        <p:txBody>
          <a:bodyPr/>
          <a:lstStyle/>
          <a:p>
            <a:fld id="{F3C22E17-AD43-45AE-A88C-73034D4E675B}" type="slidenum">
              <a:rPr lang="zh-CN" altLang="en-US" smtClean="0"/>
              <a:t>5</a:t>
            </a:fld>
            <a:endParaRPr lang="zh-CN" altLang="en-US"/>
          </a:p>
        </p:txBody>
      </p:sp>
      <p:sp>
        <p:nvSpPr>
          <p:cNvPr id="6" name="Title 5">
            <a:extLst>
              <a:ext uri="{FF2B5EF4-FFF2-40B4-BE49-F238E27FC236}">
                <a16:creationId xmlns:a16="http://schemas.microsoft.com/office/drawing/2014/main" id="{4A6BCBC5-33A1-DD7D-719B-6F8B7B4A11F1}"/>
              </a:ext>
            </a:extLst>
          </p:cNvPr>
          <p:cNvSpPr>
            <a:spLocks noGrp="1"/>
          </p:cNvSpPr>
          <p:nvPr>
            <p:ph type="title"/>
          </p:nvPr>
        </p:nvSpPr>
        <p:spPr>
          <a:xfrm>
            <a:off x="304800" y="1312545"/>
            <a:ext cx="8534400" cy="1044055"/>
          </a:xfrm>
        </p:spPr>
        <p:txBody>
          <a:bodyPr/>
          <a:lstStyle/>
          <a:p>
            <a:pPr marL="342900" indent="-342900">
              <a:buFont typeface="Wingdings"/>
              <a:buChar char="§"/>
            </a:pPr>
            <a:r>
              <a:rPr lang="en-US" sz="2400">
                <a:solidFill>
                  <a:srgbClr val="131413"/>
                </a:solidFill>
                <a:latin typeface="Arial"/>
                <a:ea typeface="MS PGothic"/>
                <a:cs typeface="Arial"/>
              </a:rPr>
              <a:t>6 degrees of freedom</a:t>
            </a:r>
            <a:endParaRPr lang="en-US" sz="2400">
              <a:latin typeface="Arial"/>
              <a:ea typeface="MS PGothic"/>
              <a:cs typeface="Arial"/>
            </a:endParaRPr>
          </a:p>
          <a:p>
            <a:endParaRPr lang="en-US"/>
          </a:p>
        </p:txBody>
      </p:sp>
      <p:pic>
        <p:nvPicPr>
          <p:cNvPr id="7" name="Picture 6" descr="A yellow and white rocket with black and red handles&#10;&#10;Description automatically generated">
            <a:extLst>
              <a:ext uri="{FF2B5EF4-FFF2-40B4-BE49-F238E27FC236}">
                <a16:creationId xmlns:a16="http://schemas.microsoft.com/office/drawing/2014/main" id="{268BCF41-E504-3FD7-702A-5B33BED38402}"/>
              </a:ext>
            </a:extLst>
          </p:cNvPr>
          <p:cNvPicPr>
            <a:picLocks noChangeAspect="1"/>
          </p:cNvPicPr>
          <p:nvPr/>
        </p:nvPicPr>
        <p:blipFill>
          <a:blip r:embed="rId2"/>
          <a:stretch>
            <a:fillRect/>
          </a:stretch>
        </p:blipFill>
        <p:spPr>
          <a:xfrm>
            <a:off x="575312" y="1732902"/>
            <a:ext cx="5405617" cy="2277546"/>
          </a:xfrm>
          <a:prstGeom prst="rect">
            <a:avLst/>
          </a:prstGeom>
        </p:spPr>
      </p:pic>
      <p:sp>
        <p:nvSpPr>
          <p:cNvPr id="3" name="TextBox 2">
            <a:extLst>
              <a:ext uri="{FF2B5EF4-FFF2-40B4-BE49-F238E27FC236}">
                <a16:creationId xmlns:a16="http://schemas.microsoft.com/office/drawing/2014/main" id="{11110DEA-9C07-A209-95A0-6F9E0BD41AD1}"/>
              </a:ext>
            </a:extLst>
          </p:cNvPr>
          <p:cNvSpPr txBox="1"/>
          <p:nvPr/>
        </p:nvSpPr>
        <p:spPr>
          <a:xfrm>
            <a:off x="304800" y="4083706"/>
            <a:ext cx="6411557" cy="2277547"/>
          </a:xfrm>
          <a:prstGeom prst="rect">
            <a:avLst/>
          </a:prstGeom>
          <a:noFill/>
        </p:spPr>
        <p:txBody>
          <a:bodyPr wrap="square" rtlCol="0">
            <a:spAutoFit/>
          </a:bodyPr>
          <a:lstStyle/>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surge (longitudinal motion)</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sway (lateral motion)</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yaw (rotation about the vertical axis)</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heave (vertical motion)</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roll (rotational motion about the longitudinal axis) </a:t>
            </a:r>
          </a:p>
          <a:p>
            <a:pPr marL="228600" indent="-228600" algn="l" defTabSz="914400">
              <a:spcBef>
                <a:spcPts val="0"/>
              </a:spcBef>
              <a:spcAft>
                <a:spcPts val="600"/>
              </a:spcAft>
              <a:buClr>
                <a:srgbClr val="FA4616"/>
              </a:buClr>
              <a:buSzPct val="100000"/>
              <a:buFont typeface="Wingdings" pitchFamily="2" charset="2"/>
              <a:buChar char="§"/>
            </a:pPr>
            <a:r>
              <a:rPr lang="en-US" sz="1600">
                <a:solidFill>
                  <a:srgbClr val="326698"/>
                </a:solidFill>
                <a:latin typeface="Rockwell" panose="02060603020205020403" pitchFamily="18" charset="77"/>
                <a:ea typeface="MS PGothic" panose="020B0600070205080204" pitchFamily="34" charset="-128"/>
              </a:rPr>
              <a:t>the pitch (rotational motion about the lateral axis)</a:t>
            </a:r>
          </a:p>
          <a:p>
            <a:pPr marL="228600" indent="-228600" algn="l" defTabSz="914400">
              <a:spcBef>
                <a:spcPts val="0"/>
              </a:spcBef>
              <a:spcAft>
                <a:spcPts val="600"/>
              </a:spcAft>
              <a:buClr>
                <a:srgbClr val="FA4616"/>
              </a:buClr>
              <a:buSzPct val="100000"/>
              <a:buFont typeface="Wingdings" pitchFamily="2" charset="2"/>
              <a:buChar char="§"/>
            </a:pPr>
            <a:endParaRPr lang="en-US" sz="1600">
              <a:solidFill>
                <a:srgbClr val="326698"/>
              </a:solidFill>
              <a:latin typeface="Rockwell" panose="02060603020205020403" pitchFamily="18" charset="77"/>
              <a:ea typeface="MS PGothic" panose="020B0600070205080204" pitchFamily="34" charset="-128"/>
            </a:endParaRPr>
          </a:p>
        </p:txBody>
      </p:sp>
    </p:spTree>
    <p:extLst>
      <p:ext uri="{BB962C8B-B14F-4D97-AF65-F5344CB8AC3E}">
        <p14:creationId xmlns:p14="http://schemas.microsoft.com/office/powerpoint/2010/main" val="65897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E60C-C8B2-1C79-9850-21BCFBB142EF}"/>
              </a:ext>
            </a:extLst>
          </p:cNvPr>
          <p:cNvSpPr>
            <a:spLocks noGrp="1"/>
          </p:cNvSpPr>
          <p:nvPr>
            <p:ph type="title"/>
          </p:nvPr>
        </p:nvSpPr>
        <p:spPr/>
        <p:txBody>
          <a:bodyPr/>
          <a:lstStyle/>
          <a:p>
            <a:pPr marL="342900" indent="-342900">
              <a:buFont typeface="Arial" panose="020B0604020202020204" pitchFamily="34" charset="0"/>
              <a:buChar char="•"/>
            </a:pPr>
            <a:r>
              <a:rPr lang="en-US" sz="2400">
                <a:solidFill>
                  <a:schemeClr val="tx1"/>
                </a:solidFill>
              </a:rPr>
              <a:t>Kinematic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D722E-B33B-4FDD-CE62-2DCFAF1A9D5A}"/>
                  </a:ext>
                </a:extLst>
              </p:cNvPr>
              <p:cNvSpPr>
                <a:spLocks noGrp="1"/>
              </p:cNvSpPr>
              <p:nvPr>
                <p:ph idx="1"/>
              </p:nvPr>
            </p:nvSpPr>
            <p:spPr>
              <a:xfrm>
                <a:off x="304800" y="3948056"/>
                <a:ext cx="8534400" cy="2567044"/>
              </a:xfrm>
            </p:spPr>
            <p:txBody>
              <a:bodyPr/>
              <a:lstStyle/>
              <a:p>
                <a:pPr marL="228600" indent="-228600" defTabSz="914400">
                  <a:spcBef>
                    <a:spcPts val="0"/>
                  </a:spcBef>
                  <a:spcAft>
                    <a:spcPts val="600"/>
                  </a:spcAft>
                  <a:buClr>
                    <a:srgbClr val="FA4616"/>
                  </a:buClr>
                  <a:buSzPct val="100000"/>
                  <a:buFont typeface="Wingdings" pitchFamily="2" charset="2"/>
                  <a:buChar char="§"/>
                </a:pPr>
                <a:r>
                  <a:rPr lang="en-US" sz="1800">
                    <a:latin typeface="Rockwell"/>
                    <a:ea typeface="MS PGothic"/>
                  </a:rPr>
                  <a:t>x and y:  coordinates of the vehicle's center of mass</a:t>
                </a:r>
              </a:p>
              <a:p>
                <a:pPr marL="228600" indent="-228600" defTabSz="914400">
                  <a:spcBef>
                    <a:spcPts val="0"/>
                  </a:spcBef>
                  <a:spcAft>
                    <a:spcPts val="600"/>
                  </a:spcAft>
                  <a:buClr>
                    <a:srgbClr val="FA4616"/>
                  </a:buClr>
                  <a:buSzPct val="100000"/>
                  <a:buFont typeface="Wingdings" pitchFamily="2" charset="2"/>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𝜓</m:t>
                    </m:r>
                  </m:oMath>
                </a14:m>
                <a:r>
                  <a:rPr lang="en-US" sz="1800">
                    <a:latin typeface="Rockwell"/>
                    <a:ea typeface="MS PGothic"/>
                  </a:rPr>
                  <a:t>: orientation</a:t>
                </a:r>
              </a:p>
              <a:p>
                <a:pPr marL="228600" indent="-228600" defTabSz="914400">
                  <a:spcBef>
                    <a:spcPts val="0"/>
                  </a:spcBef>
                  <a:spcAft>
                    <a:spcPts val="600"/>
                  </a:spcAft>
                  <a:buClr>
                    <a:srgbClr val="FA4616"/>
                  </a:buClr>
                  <a:buSzPct val="100000"/>
                  <a:buFont typeface="Wingdings" pitchFamily="2" charset="2"/>
                  <a:buChar char="§"/>
                </a:pPr>
                <a:r>
                  <a:rPr lang="en-US" sz="1800" i="1">
                    <a:latin typeface="Rockwell"/>
                    <a:ea typeface="MS PGothic"/>
                  </a:rPr>
                  <a:t>u</a:t>
                </a:r>
                <a:r>
                  <a:rPr lang="en-US" sz="1800">
                    <a:latin typeface="Rockwell"/>
                    <a:ea typeface="MS PGothic"/>
                  </a:rPr>
                  <a:t>: surge linear velocities of the vehicle</a:t>
                </a:r>
              </a:p>
              <a:p>
                <a:pPr marL="228600" indent="-228600" defTabSz="914400">
                  <a:spcBef>
                    <a:spcPts val="0"/>
                  </a:spcBef>
                  <a:spcAft>
                    <a:spcPts val="600"/>
                  </a:spcAft>
                  <a:buClr>
                    <a:srgbClr val="FA4616"/>
                  </a:buClr>
                  <a:buSzPct val="100000"/>
                  <a:buFont typeface="Wingdings" pitchFamily="2" charset="2"/>
                  <a:buChar char="§"/>
                </a:pPr>
                <a:r>
                  <a:rPr lang="en-US" sz="1800" i="1">
                    <a:latin typeface="Rockwell"/>
                    <a:ea typeface="MS PGothic"/>
                  </a:rPr>
                  <a:t>v</a:t>
                </a:r>
                <a:r>
                  <a:rPr lang="en-US" sz="1800">
                    <a:latin typeface="Rockwell"/>
                    <a:ea typeface="MS PGothic"/>
                  </a:rPr>
                  <a:t>: sway linear velocities of the vehicle</a:t>
                </a:r>
              </a:p>
              <a:p>
                <a:pPr marL="228600" indent="-228600" defTabSz="914400">
                  <a:spcBef>
                    <a:spcPts val="0"/>
                  </a:spcBef>
                  <a:spcAft>
                    <a:spcPts val="600"/>
                  </a:spcAft>
                  <a:buClr>
                    <a:srgbClr val="FA4616"/>
                  </a:buClr>
                  <a:buSzPct val="100000"/>
                  <a:buFont typeface="Wingdings" pitchFamily="2" charset="2"/>
                  <a:buChar char="§"/>
                </a:pPr>
                <a:r>
                  <a:rPr lang="en-US" sz="1800" i="1">
                    <a:latin typeface="Rockwell" panose="02060603020205020403" pitchFamily="18" charset="77"/>
                    <a:ea typeface="MS PGothic" panose="020B0600070205080204" pitchFamily="34" charset="-128"/>
                  </a:rPr>
                  <a:t>r: </a:t>
                </a:r>
                <a:r>
                  <a:rPr lang="en-US" sz="1800">
                    <a:latin typeface="Rockwell" panose="02060603020205020403" pitchFamily="18" charset="77"/>
                    <a:ea typeface="MS PGothic" panose="020B0600070205080204" pitchFamily="34" charset="-128"/>
                  </a:rPr>
                  <a:t>vehicle’s yaw angular velocity</a:t>
                </a:r>
              </a:p>
              <a:p>
                <a:pPr marL="228600" indent="-228600" defTabSz="914400">
                  <a:spcBef>
                    <a:spcPts val="0"/>
                  </a:spcBef>
                  <a:spcAft>
                    <a:spcPts val="600"/>
                  </a:spcAft>
                  <a:buClr>
                    <a:srgbClr val="FA4616"/>
                  </a:buClr>
                  <a:buSzPct val="100000"/>
                  <a:buFont typeface="Wingdings" pitchFamily="2" charset="2"/>
                  <a:buChar char="§"/>
                </a:pPr>
                <a14:m>
                  <m:oMath xmlns:m="http://schemas.openxmlformats.org/officeDocument/2006/math">
                    <m:sSub>
                      <m:sSubPr>
                        <m:ctrlPr>
                          <a:rPr lang="en-US" sz="1800" i="1" smtClean="0">
                            <a:latin typeface="Cambria Math" panose="02040503050406030204" pitchFamily="18" charset="0"/>
                            <a:ea typeface="MS PGothic" panose="020B0600070205080204" pitchFamily="34" charset="-128"/>
                          </a:rPr>
                        </m:ctrlPr>
                      </m:sSubPr>
                      <m:e>
                        <m:r>
                          <a:rPr lang="en-US" sz="1800" i="1" smtClean="0">
                            <a:latin typeface="Cambria Math" panose="02040503050406030204" pitchFamily="18" charset="0"/>
                            <a:ea typeface="Cambria Math" panose="02040503050406030204" pitchFamily="18" charset="0"/>
                          </a:rPr>
                          <m:t>𝜏</m:t>
                        </m:r>
                      </m:e>
                      <m:sub>
                        <m:r>
                          <a:rPr lang="en-US" sz="1800" b="0" i="1" smtClean="0">
                            <a:latin typeface="Cambria Math" panose="02040503050406030204" pitchFamily="18" charset="0"/>
                            <a:ea typeface="MS PGothic" panose="020B0600070205080204" pitchFamily="34" charset="-128"/>
                          </a:rPr>
                          <m:t>𝑢</m:t>
                        </m:r>
                      </m:sub>
                    </m:sSub>
                  </m:oMath>
                </a14:m>
                <a:r>
                  <a:rPr lang="en-US" sz="1800">
                    <a:latin typeface="Rockwell" panose="02060603020205020403" pitchFamily="18" charset="77"/>
                    <a:ea typeface="MS PGothic" panose="020B0600070205080204" pitchFamily="34" charset="-128"/>
                  </a:rPr>
                  <a:t>: surge force, control input</a:t>
                </a:r>
              </a:p>
              <a:p>
                <a:pPr marL="228600" indent="-228600" defTabSz="914400">
                  <a:spcBef>
                    <a:spcPts val="0"/>
                  </a:spcBef>
                  <a:spcAft>
                    <a:spcPts val="600"/>
                  </a:spcAft>
                  <a:buClr>
                    <a:srgbClr val="FA4616"/>
                  </a:buClr>
                  <a:buSzPct val="100000"/>
                  <a:buFont typeface="Wingdings" pitchFamily="2" charset="2"/>
                  <a:buChar char="§"/>
                </a:pPr>
                <a14:m>
                  <m:oMath xmlns:m="http://schemas.openxmlformats.org/officeDocument/2006/math">
                    <m:sSub>
                      <m:sSubPr>
                        <m:ctrlPr>
                          <a:rPr lang="en-US" sz="1800" i="1" smtClean="0">
                            <a:latin typeface="Cambria Math" panose="02040503050406030204" pitchFamily="18" charset="0"/>
                            <a:ea typeface="MS PGothic" panose="020B0600070205080204" pitchFamily="34" charset="-128"/>
                          </a:rPr>
                        </m:ctrlPr>
                      </m:sSubPr>
                      <m:e>
                        <m:r>
                          <a:rPr lang="en-US" sz="1800" i="1" smtClean="0">
                            <a:latin typeface="Cambria Math" panose="02040503050406030204" pitchFamily="18" charset="0"/>
                            <a:ea typeface="Cambria Math" panose="02040503050406030204" pitchFamily="18" charset="0"/>
                          </a:rPr>
                          <m:t>𝜏</m:t>
                        </m:r>
                      </m:e>
                      <m:sub>
                        <m:r>
                          <a:rPr lang="en-US" sz="1800" b="0" i="1" smtClean="0">
                            <a:latin typeface="Cambria Math" panose="02040503050406030204" pitchFamily="18" charset="0"/>
                            <a:ea typeface="Cambria Math" panose="02040503050406030204" pitchFamily="18" charset="0"/>
                          </a:rPr>
                          <m:t>𝑟</m:t>
                        </m:r>
                      </m:sub>
                    </m:sSub>
                  </m:oMath>
                </a14:m>
                <a:r>
                  <a:rPr lang="en-US" sz="1800">
                    <a:latin typeface="Rockwell" panose="02060603020205020403" pitchFamily="18" charset="77"/>
                    <a:ea typeface="MS PGothic" panose="020B0600070205080204" pitchFamily="34" charset="-128"/>
                  </a:rPr>
                  <a:t>: yaw moment, control input</a:t>
                </a:r>
              </a:p>
              <a:p>
                <a:endParaRPr lang="en-US"/>
              </a:p>
            </p:txBody>
          </p:sp>
        </mc:Choice>
        <mc:Fallback xmlns="">
          <p:sp>
            <p:nvSpPr>
              <p:cNvPr id="3" name="Content Placeholder 2">
                <a:extLst>
                  <a:ext uri="{FF2B5EF4-FFF2-40B4-BE49-F238E27FC236}">
                    <a16:creationId xmlns:a16="http://schemas.microsoft.com/office/drawing/2014/main" id="{842D722E-B33B-4FDD-CE62-2DCFAF1A9D5A}"/>
                  </a:ext>
                </a:extLst>
              </p:cNvPr>
              <p:cNvSpPr>
                <a:spLocks noGrp="1" noRot="1" noChangeAspect="1" noMove="1" noResize="1" noEditPoints="1" noAdjustHandles="1" noChangeArrowheads="1" noChangeShapeType="1" noTextEdit="1"/>
              </p:cNvSpPr>
              <p:nvPr>
                <p:ph idx="1"/>
              </p:nvPr>
            </p:nvSpPr>
            <p:spPr>
              <a:xfrm>
                <a:off x="304800" y="3948056"/>
                <a:ext cx="8534400" cy="2567044"/>
              </a:xfrm>
              <a:blipFill>
                <a:blip r:embed="rId2"/>
                <a:stretch>
                  <a:fillRect l="-429" t="-142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6AADF1D-ECC1-0925-3C0B-FE28360093A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0F93ACC-C74B-4E38-7020-587C0628C889}"/>
              </a:ext>
            </a:extLst>
          </p:cNvPr>
          <p:cNvSpPr>
            <a:spLocks noGrp="1"/>
          </p:cNvSpPr>
          <p:nvPr>
            <p:ph type="sldNum" sz="quarter" idx="12"/>
          </p:nvPr>
        </p:nvSpPr>
        <p:spPr/>
        <p:txBody>
          <a:bodyPr/>
          <a:lstStyle/>
          <a:p>
            <a:fld id="{F3C22E17-AD43-45AE-A88C-73034D4E675B}" type="slidenum">
              <a:rPr lang="zh-CN" altLang="en-US" smtClean="0"/>
              <a:t>6</a:t>
            </a:fld>
            <a:endParaRPr lang="zh-CN" altLang="en-US"/>
          </a:p>
        </p:txBody>
      </p:sp>
      <p:pic>
        <p:nvPicPr>
          <p:cNvPr id="6" name="Picture 5" descr="A math symbols on a white background&#10;&#10;Description automatically generated">
            <a:extLst>
              <a:ext uri="{FF2B5EF4-FFF2-40B4-BE49-F238E27FC236}">
                <a16:creationId xmlns:a16="http://schemas.microsoft.com/office/drawing/2014/main" id="{75CA03BD-1906-E83B-674A-871CD06825C5}"/>
              </a:ext>
            </a:extLst>
          </p:cNvPr>
          <p:cNvPicPr>
            <a:picLocks noChangeAspect="1"/>
          </p:cNvPicPr>
          <p:nvPr/>
        </p:nvPicPr>
        <p:blipFill>
          <a:blip r:embed="rId3"/>
          <a:stretch>
            <a:fillRect/>
          </a:stretch>
        </p:blipFill>
        <p:spPr>
          <a:xfrm>
            <a:off x="380664" y="1921305"/>
            <a:ext cx="2138673" cy="1016710"/>
          </a:xfrm>
          <a:prstGeom prst="rect">
            <a:avLst/>
          </a:prstGeom>
        </p:spPr>
      </p:pic>
      <p:pic>
        <p:nvPicPr>
          <p:cNvPr id="7" name="Picture 6" descr="A group of black letters&#10;&#10;Description automatically generated">
            <a:extLst>
              <a:ext uri="{FF2B5EF4-FFF2-40B4-BE49-F238E27FC236}">
                <a16:creationId xmlns:a16="http://schemas.microsoft.com/office/drawing/2014/main" id="{C581AE32-0225-790B-A407-2FD19CF49D39}"/>
              </a:ext>
            </a:extLst>
          </p:cNvPr>
          <p:cNvPicPr>
            <a:picLocks noChangeAspect="1"/>
          </p:cNvPicPr>
          <p:nvPr/>
        </p:nvPicPr>
        <p:blipFill>
          <a:blip r:embed="rId4"/>
          <a:stretch>
            <a:fillRect/>
          </a:stretch>
        </p:blipFill>
        <p:spPr>
          <a:xfrm>
            <a:off x="380664" y="2909944"/>
            <a:ext cx="2276476" cy="821782"/>
          </a:xfrm>
          <a:prstGeom prst="rect">
            <a:avLst/>
          </a:prstGeom>
        </p:spPr>
      </p:pic>
    </p:spTree>
    <p:extLst>
      <p:ext uri="{BB962C8B-B14F-4D97-AF65-F5344CB8AC3E}">
        <p14:creationId xmlns:p14="http://schemas.microsoft.com/office/powerpoint/2010/main" val="209718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Callout 8">
            <a:extLst>
              <a:ext uri="{FF2B5EF4-FFF2-40B4-BE49-F238E27FC236}">
                <a16:creationId xmlns:a16="http://schemas.microsoft.com/office/drawing/2014/main" id="{46C1C410-4589-EF16-A5FB-E9AEF69A5B00}"/>
              </a:ext>
            </a:extLst>
          </p:cNvPr>
          <p:cNvSpPr/>
          <p:nvPr/>
        </p:nvSpPr>
        <p:spPr>
          <a:xfrm>
            <a:off x="3636534" y="1455649"/>
            <a:ext cx="4173966" cy="2002935"/>
          </a:xfrm>
          <a:prstGeom prst="cloudCallout">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pc="100">
              <a:solidFill>
                <a:schemeClr val="bg1"/>
              </a:solidFill>
              <a:latin typeface="Helvetica Light" panose="020B0403020202020204" pitchFamily="34" charset="0"/>
            </a:endParaRPr>
          </a:p>
        </p:txBody>
      </p:sp>
      <p:sp>
        <p:nvSpPr>
          <p:cNvPr id="2" name="Title 1">
            <a:extLst>
              <a:ext uri="{FF2B5EF4-FFF2-40B4-BE49-F238E27FC236}">
                <a16:creationId xmlns:a16="http://schemas.microsoft.com/office/drawing/2014/main" id="{7697DBEE-CB20-AE7F-C2C4-4E4C7DB61253}"/>
              </a:ext>
            </a:extLst>
          </p:cNvPr>
          <p:cNvSpPr>
            <a:spLocks noGrp="1"/>
          </p:cNvSpPr>
          <p:nvPr>
            <p:ph type="title"/>
          </p:nvPr>
        </p:nvSpPr>
        <p:spPr>
          <a:xfrm>
            <a:off x="304800" y="883920"/>
            <a:ext cx="8534400" cy="1044055"/>
          </a:xfrm>
        </p:spPr>
        <p:txBody>
          <a:bodyPr/>
          <a:lstStyle/>
          <a:p>
            <a:pPr marL="342900" indent="-342900">
              <a:buFont typeface="Arial" panose="020B0604020202020204" pitchFamily="34" charset="0"/>
              <a:buChar char="•"/>
            </a:pPr>
            <a:r>
              <a:rPr lang="en-US" sz="2400">
                <a:solidFill>
                  <a:schemeClr val="tx1"/>
                </a:solidFill>
              </a:rPr>
              <a:t>Define tracking errors</a:t>
            </a:r>
          </a:p>
        </p:txBody>
      </p:sp>
      <p:sp>
        <p:nvSpPr>
          <p:cNvPr id="3" name="Content Placeholder 2">
            <a:extLst>
              <a:ext uri="{FF2B5EF4-FFF2-40B4-BE49-F238E27FC236}">
                <a16:creationId xmlns:a16="http://schemas.microsoft.com/office/drawing/2014/main" id="{BA592D9F-4379-6F14-4B7B-3A8E74C28793}"/>
              </a:ext>
            </a:extLst>
          </p:cNvPr>
          <p:cNvSpPr>
            <a:spLocks noGrp="1"/>
          </p:cNvSpPr>
          <p:nvPr>
            <p:ph idx="1"/>
          </p:nvPr>
        </p:nvSpPr>
        <p:spPr>
          <a:xfrm>
            <a:off x="304800" y="2019300"/>
            <a:ext cx="8534400" cy="4495800"/>
          </a:xfrm>
        </p:spPr>
        <p:txBody>
          <a:bodyPr/>
          <a:lstStyle/>
          <a:p>
            <a:r>
              <a:rPr lang="en-US">
                <a:solidFill>
                  <a:schemeClr val="tx1"/>
                </a:solidFill>
              </a:rPr>
              <a:t>Position tracking errors:</a:t>
            </a:r>
          </a:p>
          <a:p>
            <a:endParaRPr lang="en-US"/>
          </a:p>
          <a:p>
            <a:pPr marL="0" indent="0">
              <a:buNone/>
            </a:pPr>
            <a:endParaRPr lang="en-US"/>
          </a:p>
          <a:p>
            <a:endParaRPr lang="en-US"/>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rPr>
              <a:t>Velocity tracking errors:</a:t>
            </a:r>
          </a:p>
        </p:txBody>
      </p:sp>
      <p:sp>
        <p:nvSpPr>
          <p:cNvPr id="4" name="Footer Placeholder 3">
            <a:extLst>
              <a:ext uri="{FF2B5EF4-FFF2-40B4-BE49-F238E27FC236}">
                <a16:creationId xmlns:a16="http://schemas.microsoft.com/office/drawing/2014/main" id="{D66B71EA-1005-D65E-1260-CC4E4032367F}"/>
              </a:ext>
            </a:extLst>
          </p:cNvPr>
          <p:cNvSpPr>
            <a:spLocks noGrp="1"/>
          </p:cNvSpPr>
          <p:nvPr>
            <p:ph type="ftr" sz="quarter" idx="11"/>
          </p:nvPr>
        </p:nvSpPr>
        <p:spPr>
          <a:xfrm>
            <a:off x="304800" y="6515100"/>
            <a:ext cx="3086100" cy="365125"/>
          </a:xfrm>
        </p:spPr>
        <p:txBody>
          <a:bodyPr/>
          <a:lstStyle/>
          <a:p>
            <a:endParaRPr lang="zh-CN" altLang="en-US"/>
          </a:p>
        </p:txBody>
      </p:sp>
      <p:sp>
        <p:nvSpPr>
          <p:cNvPr id="5" name="Slide Number Placeholder 4">
            <a:extLst>
              <a:ext uri="{FF2B5EF4-FFF2-40B4-BE49-F238E27FC236}">
                <a16:creationId xmlns:a16="http://schemas.microsoft.com/office/drawing/2014/main" id="{DA4121F8-2563-C993-53D0-4EED57ACA700}"/>
              </a:ext>
            </a:extLst>
          </p:cNvPr>
          <p:cNvSpPr>
            <a:spLocks noGrp="1"/>
          </p:cNvSpPr>
          <p:nvPr>
            <p:ph type="sldNum" sz="quarter" idx="12"/>
          </p:nvPr>
        </p:nvSpPr>
        <p:spPr>
          <a:xfrm>
            <a:off x="6781800" y="6515100"/>
            <a:ext cx="2057400" cy="365125"/>
          </a:xfrm>
        </p:spPr>
        <p:txBody>
          <a:bodyPr/>
          <a:lstStyle/>
          <a:p>
            <a:fld id="{F3C22E17-AD43-45AE-A88C-73034D4E675B}" type="slidenum">
              <a:rPr lang="zh-CN" altLang="en-US" smtClean="0"/>
              <a:pPr/>
              <a:t>7</a:t>
            </a:fld>
            <a:endParaRPr lang="zh-CN" altLang="en-US"/>
          </a:p>
        </p:txBody>
      </p:sp>
      <p:pic>
        <p:nvPicPr>
          <p:cNvPr id="11" name="Picture 10">
            <a:extLst>
              <a:ext uri="{FF2B5EF4-FFF2-40B4-BE49-F238E27FC236}">
                <a16:creationId xmlns:a16="http://schemas.microsoft.com/office/drawing/2014/main" id="{A6CE9D6B-6C6D-7338-9FB7-DE581EEF2D2D}"/>
              </a:ext>
            </a:extLst>
          </p:cNvPr>
          <p:cNvPicPr>
            <a:picLocks noChangeAspect="1"/>
          </p:cNvPicPr>
          <p:nvPr/>
        </p:nvPicPr>
        <p:blipFill>
          <a:blip r:embed="rId2"/>
          <a:stretch>
            <a:fillRect/>
          </a:stretch>
        </p:blipFill>
        <p:spPr>
          <a:xfrm>
            <a:off x="663015" y="2451846"/>
            <a:ext cx="1346200" cy="609600"/>
          </a:xfrm>
          <a:prstGeom prst="rect">
            <a:avLst/>
          </a:prstGeom>
        </p:spPr>
      </p:pic>
      <p:pic>
        <p:nvPicPr>
          <p:cNvPr id="13" name="Picture 12">
            <a:extLst>
              <a:ext uri="{FF2B5EF4-FFF2-40B4-BE49-F238E27FC236}">
                <a16:creationId xmlns:a16="http://schemas.microsoft.com/office/drawing/2014/main" id="{DAC61CF9-4C39-2B16-037A-C3AC14437AF9}"/>
              </a:ext>
            </a:extLst>
          </p:cNvPr>
          <p:cNvPicPr>
            <a:picLocks noChangeAspect="1"/>
          </p:cNvPicPr>
          <p:nvPr/>
        </p:nvPicPr>
        <p:blipFill>
          <a:blip r:embed="rId3"/>
          <a:stretch>
            <a:fillRect/>
          </a:stretch>
        </p:blipFill>
        <p:spPr>
          <a:xfrm>
            <a:off x="663015" y="4835794"/>
            <a:ext cx="1346200" cy="609600"/>
          </a:xfrm>
          <a:prstGeom prst="rect">
            <a:avLst/>
          </a:prstGeom>
        </p:spPr>
      </p:pic>
      <p:sp>
        <p:nvSpPr>
          <p:cNvPr id="7" name="TextBox 6">
            <a:extLst>
              <a:ext uri="{FF2B5EF4-FFF2-40B4-BE49-F238E27FC236}">
                <a16:creationId xmlns:a16="http://schemas.microsoft.com/office/drawing/2014/main" id="{33B3BCEC-9594-02BC-E515-37E2FF4185EA}"/>
              </a:ext>
            </a:extLst>
          </p:cNvPr>
          <p:cNvSpPr txBox="1"/>
          <p:nvPr/>
        </p:nvSpPr>
        <p:spPr>
          <a:xfrm>
            <a:off x="3733351" y="2142720"/>
            <a:ext cx="4077149" cy="830997"/>
          </a:xfrm>
          <a:prstGeom prst="rect">
            <a:avLst/>
          </a:prstGeom>
          <a:noFill/>
        </p:spPr>
        <p:txBody>
          <a:bodyPr wrap="square" rtlCol="0">
            <a:spAutoFit/>
          </a:bodyPr>
          <a:lstStyle/>
          <a:p>
            <a:pPr marL="228600" indent="-228600" algn="just" defTabSz="914400">
              <a:spcBef>
                <a:spcPts val="0"/>
              </a:spcBef>
              <a:spcAft>
                <a:spcPts val="600"/>
              </a:spcAft>
              <a:buClr>
                <a:srgbClr val="FA4616"/>
              </a:buClr>
              <a:buSzPct val="100000"/>
              <a:buFont typeface="Wingdings" pitchFamily="2" charset="2"/>
              <a:buChar char="§"/>
            </a:pPr>
            <a:r>
              <a:rPr lang="en-US" sz="1600"/>
              <a:t>We want to let x – </a:t>
            </a:r>
            <a:r>
              <a:rPr lang="en-US" sz="1600" err="1"/>
              <a:t>xd</a:t>
            </a:r>
            <a:r>
              <a:rPr lang="en-US" sz="1600"/>
              <a:t> = 0, y– yd = 0, this means that the </a:t>
            </a:r>
            <a:r>
              <a:rPr lang="en-US" sz="1600" err="1"/>
              <a:t>auv</a:t>
            </a:r>
            <a:r>
              <a:rPr lang="en-US" sz="1600"/>
              <a:t> moves along the trajectory we want</a:t>
            </a:r>
            <a:endParaRPr lang="en-US" sz="1600">
              <a:solidFill>
                <a:srgbClr val="326698"/>
              </a:solidFill>
              <a:latin typeface="Rockwell" panose="02060603020205020403" pitchFamily="18" charset="77"/>
              <a:ea typeface="MS PGothic" panose="020B0600070205080204" pitchFamily="34" charset="-128"/>
            </a:endParaRPr>
          </a:p>
        </p:txBody>
      </p:sp>
      <p:pic>
        <p:nvPicPr>
          <p:cNvPr id="8" name="Picture 7" descr="A close-up of symbols&#10;&#10;Description automatically generated">
            <a:extLst>
              <a:ext uri="{FF2B5EF4-FFF2-40B4-BE49-F238E27FC236}">
                <a16:creationId xmlns:a16="http://schemas.microsoft.com/office/drawing/2014/main" id="{35661181-56F7-B171-217F-C8549A379303}"/>
              </a:ext>
            </a:extLst>
          </p:cNvPr>
          <p:cNvPicPr>
            <a:picLocks noChangeAspect="1"/>
          </p:cNvPicPr>
          <p:nvPr/>
        </p:nvPicPr>
        <p:blipFill>
          <a:blip r:embed="rId4"/>
          <a:stretch>
            <a:fillRect/>
          </a:stretch>
        </p:blipFill>
        <p:spPr>
          <a:xfrm>
            <a:off x="533101" y="3307637"/>
            <a:ext cx="3860800" cy="685800"/>
          </a:xfrm>
          <a:prstGeom prst="rect">
            <a:avLst/>
          </a:prstGeom>
        </p:spPr>
      </p:pic>
    </p:spTree>
    <p:extLst>
      <p:ext uri="{BB962C8B-B14F-4D97-AF65-F5344CB8AC3E}">
        <p14:creationId xmlns:p14="http://schemas.microsoft.com/office/powerpoint/2010/main" val="398786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9670-8968-FB96-7BFC-3A3DC96CFFBB}"/>
              </a:ext>
            </a:extLst>
          </p:cNvPr>
          <p:cNvSpPr>
            <a:spLocks noGrp="1"/>
          </p:cNvSpPr>
          <p:nvPr>
            <p:ph type="title"/>
          </p:nvPr>
        </p:nvSpPr>
        <p:spPr/>
        <p:txBody>
          <a:bodyPr/>
          <a:lstStyle/>
          <a:p>
            <a:pPr marL="342900" indent="-342900">
              <a:buFont typeface="Arial" panose="020B0604020202020204" pitchFamily="34" charset="0"/>
              <a:buChar char="•"/>
            </a:pPr>
            <a:r>
              <a:rPr lang="en-US" sz="2400">
                <a:solidFill>
                  <a:srgbClr val="111111"/>
                </a:solidFill>
                <a:effectLst/>
                <a:latin typeface="BbwgyjTimes"/>
              </a:rPr>
              <a:t>A block diagram of the AUV’s trajectory tracking control system </a:t>
            </a:r>
            <a:br>
              <a:rPr lang="en-US" sz="2400"/>
            </a:br>
            <a:endParaRPr lang="en-US" sz="2400"/>
          </a:p>
        </p:txBody>
      </p:sp>
      <p:pic>
        <p:nvPicPr>
          <p:cNvPr id="7" name="Content Placeholder 6">
            <a:extLst>
              <a:ext uri="{FF2B5EF4-FFF2-40B4-BE49-F238E27FC236}">
                <a16:creationId xmlns:a16="http://schemas.microsoft.com/office/drawing/2014/main" id="{2B13794D-7655-3737-8E02-4A8CDEE9EFC1}"/>
              </a:ext>
            </a:extLst>
          </p:cNvPr>
          <p:cNvPicPr>
            <a:picLocks noGrp="1" noChangeAspect="1"/>
          </p:cNvPicPr>
          <p:nvPr>
            <p:ph idx="1"/>
          </p:nvPr>
        </p:nvPicPr>
        <p:blipFill>
          <a:blip r:embed="rId2"/>
          <a:stretch>
            <a:fillRect/>
          </a:stretch>
        </p:blipFill>
        <p:spPr>
          <a:xfrm>
            <a:off x="968363" y="1621267"/>
            <a:ext cx="7207274" cy="4495800"/>
          </a:xfrm>
        </p:spPr>
      </p:pic>
      <p:sp>
        <p:nvSpPr>
          <p:cNvPr id="4" name="Footer Placeholder 3">
            <a:extLst>
              <a:ext uri="{FF2B5EF4-FFF2-40B4-BE49-F238E27FC236}">
                <a16:creationId xmlns:a16="http://schemas.microsoft.com/office/drawing/2014/main" id="{EEEF5896-BC61-8784-4DAD-A78A1360BB8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76D5851-6F5A-4511-0320-1B00C6F78275}"/>
              </a:ext>
            </a:extLst>
          </p:cNvPr>
          <p:cNvSpPr>
            <a:spLocks noGrp="1"/>
          </p:cNvSpPr>
          <p:nvPr>
            <p:ph type="sldNum" sz="quarter" idx="12"/>
          </p:nvPr>
        </p:nvSpPr>
        <p:spPr/>
        <p:txBody>
          <a:bodyPr/>
          <a:lstStyle/>
          <a:p>
            <a:fld id="{F3C22E17-AD43-45AE-A88C-73034D4E675B}" type="slidenum">
              <a:rPr lang="zh-CN" altLang="en-US" smtClean="0"/>
              <a:t>8</a:t>
            </a:fld>
            <a:endParaRPr lang="zh-CN" altLang="en-US"/>
          </a:p>
        </p:txBody>
      </p:sp>
    </p:spTree>
    <p:extLst>
      <p:ext uri="{BB962C8B-B14F-4D97-AF65-F5344CB8AC3E}">
        <p14:creationId xmlns:p14="http://schemas.microsoft.com/office/powerpoint/2010/main" val="23532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EE5D-F0C6-C4B0-A67B-4649821E3DCB}"/>
              </a:ext>
            </a:extLst>
          </p:cNvPr>
          <p:cNvSpPr>
            <a:spLocks noGrp="1"/>
          </p:cNvSpPr>
          <p:nvPr>
            <p:ph type="title"/>
          </p:nvPr>
        </p:nvSpPr>
        <p:spPr/>
        <p:txBody>
          <a:bodyPr/>
          <a:lstStyle/>
          <a:p>
            <a:pPr marL="342900" indent="-342900">
              <a:buFont typeface="Arial" panose="020B0604020202020204" pitchFamily="34" charset="0"/>
              <a:buChar char="•"/>
            </a:pPr>
            <a:r>
              <a:rPr lang="en-US" sz="2400">
                <a:solidFill>
                  <a:schemeClr val="tx1"/>
                </a:solidFill>
              </a:rPr>
              <a:t>Desired velocities design</a:t>
            </a:r>
          </a:p>
        </p:txBody>
      </p:sp>
      <p:sp>
        <p:nvSpPr>
          <p:cNvPr id="3" name="Content Placeholder 2">
            <a:extLst>
              <a:ext uri="{FF2B5EF4-FFF2-40B4-BE49-F238E27FC236}">
                <a16:creationId xmlns:a16="http://schemas.microsoft.com/office/drawing/2014/main" id="{446DFAFB-CB49-F10E-B516-C051FFB4B430}"/>
              </a:ext>
            </a:extLst>
          </p:cNvPr>
          <p:cNvSpPr>
            <a:spLocks noGrp="1"/>
          </p:cNvSpPr>
          <p:nvPr>
            <p:ph idx="1"/>
          </p:nvPr>
        </p:nvSpPr>
        <p:spPr/>
        <p:txBody>
          <a:bodyPr/>
          <a:lstStyle/>
          <a:p>
            <a:r>
              <a:rPr lang="en-US">
                <a:solidFill>
                  <a:schemeClr val="tx1"/>
                </a:solidFill>
              </a:rPr>
              <a:t>Let the desired surge and sway velocities be such that,</a:t>
            </a:r>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rPr>
              <a:t>Then, we can get the following:</a:t>
            </a:r>
          </a:p>
        </p:txBody>
      </p:sp>
      <p:sp>
        <p:nvSpPr>
          <p:cNvPr id="4" name="Footer Placeholder 3">
            <a:extLst>
              <a:ext uri="{FF2B5EF4-FFF2-40B4-BE49-F238E27FC236}">
                <a16:creationId xmlns:a16="http://schemas.microsoft.com/office/drawing/2014/main" id="{6F5C5A32-B4B2-49CA-D69C-759D6854448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22BADB7-0AD3-E21F-0DFB-7A0B49727913}"/>
              </a:ext>
            </a:extLst>
          </p:cNvPr>
          <p:cNvSpPr>
            <a:spLocks noGrp="1"/>
          </p:cNvSpPr>
          <p:nvPr>
            <p:ph type="sldNum" sz="quarter" idx="12"/>
          </p:nvPr>
        </p:nvSpPr>
        <p:spPr/>
        <p:txBody>
          <a:bodyPr/>
          <a:lstStyle/>
          <a:p>
            <a:fld id="{F3C22E17-AD43-45AE-A88C-73034D4E675B}" type="slidenum">
              <a:rPr lang="zh-CN" altLang="en-US" smtClean="0"/>
              <a:t>9</a:t>
            </a:fld>
            <a:endParaRPr lang="zh-CN" altLang="en-US"/>
          </a:p>
        </p:txBody>
      </p:sp>
      <p:pic>
        <p:nvPicPr>
          <p:cNvPr id="7" name="Picture 6" descr="A black text on a white background&#10;&#10;Description automatically generated">
            <a:extLst>
              <a:ext uri="{FF2B5EF4-FFF2-40B4-BE49-F238E27FC236}">
                <a16:creationId xmlns:a16="http://schemas.microsoft.com/office/drawing/2014/main" id="{F7E548DC-B912-D317-5251-BBEE48D7F91B}"/>
              </a:ext>
            </a:extLst>
          </p:cNvPr>
          <p:cNvPicPr>
            <a:picLocks noChangeAspect="1"/>
          </p:cNvPicPr>
          <p:nvPr/>
        </p:nvPicPr>
        <p:blipFill>
          <a:blip r:embed="rId2"/>
          <a:stretch>
            <a:fillRect/>
          </a:stretch>
        </p:blipFill>
        <p:spPr>
          <a:xfrm>
            <a:off x="857250" y="2362200"/>
            <a:ext cx="5067300" cy="1066800"/>
          </a:xfrm>
          <a:prstGeom prst="rect">
            <a:avLst/>
          </a:prstGeom>
        </p:spPr>
      </p:pic>
      <p:pic>
        <p:nvPicPr>
          <p:cNvPr id="9" name="Picture 8" descr="A mathematical equations and formulas&#10;&#10;Description automatically generated with medium confidence">
            <a:extLst>
              <a:ext uri="{FF2B5EF4-FFF2-40B4-BE49-F238E27FC236}">
                <a16:creationId xmlns:a16="http://schemas.microsoft.com/office/drawing/2014/main" id="{327125B8-9ACD-9B85-7A8B-B584FFCCEFAE}"/>
              </a:ext>
            </a:extLst>
          </p:cNvPr>
          <p:cNvPicPr>
            <a:picLocks noChangeAspect="1"/>
          </p:cNvPicPr>
          <p:nvPr/>
        </p:nvPicPr>
        <p:blipFill>
          <a:blip r:embed="rId3"/>
          <a:stretch>
            <a:fillRect/>
          </a:stretch>
        </p:blipFill>
        <p:spPr>
          <a:xfrm>
            <a:off x="857250" y="3905250"/>
            <a:ext cx="3657600" cy="2133600"/>
          </a:xfrm>
          <a:prstGeom prst="rect">
            <a:avLst/>
          </a:prstGeom>
        </p:spPr>
      </p:pic>
    </p:spTree>
    <p:extLst>
      <p:ext uri="{BB962C8B-B14F-4D97-AF65-F5344CB8AC3E}">
        <p14:creationId xmlns:p14="http://schemas.microsoft.com/office/powerpoint/2010/main" val="859148214"/>
      </p:ext>
    </p:extLst>
  </p:cSld>
  <p:clrMapOvr>
    <a:masterClrMapping/>
  </p:clrMapOvr>
</p:sld>
</file>

<file path=ppt/theme/theme1.xml><?xml version="1.0" encoding="utf-8"?>
<a:theme xmlns:a="http://schemas.openxmlformats.org/drawingml/2006/main" name="PNE Theme Slide Deck">
  <a:themeElements>
    <a:clrScheme name="UF Engineering">
      <a:dk1>
        <a:srgbClr val="000000"/>
      </a:dk1>
      <a:lt1>
        <a:srgbClr val="FFFFFF"/>
      </a:lt1>
      <a:dk2>
        <a:srgbClr val="000C3E"/>
      </a:dk2>
      <a:lt2>
        <a:srgbClr val="6C9AC3"/>
      </a:lt2>
      <a:accent1>
        <a:srgbClr val="004B80"/>
      </a:accent1>
      <a:accent2>
        <a:srgbClr val="0020A5"/>
      </a:accent2>
      <a:accent3>
        <a:srgbClr val="FA4616"/>
      </a:accent3>
      <a:accent4>
        <a:srgbClr val="E18F41"/>
      </a:accent4>
      <a:accent5>
        <a:srgbClr val="326698"/>
      </a:accent5>
      <a:accent6>
        <a:srgbClr val="6C9AC3"/>
      </a:accent6>
      <a:hlink>
        <a:srgbClr val="FF462C"/>
      </a:hlink>
      <a:folHlink>
        <a:srgbClr val="FF7F3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29B"/>
        </a:solidFill>
        <a:ln>
          <a:noFill/>
        </a:ln>
      </a:spPr>
      <a:bodyPr rtlCol="0" anchor="ctr"/>
      <a:lstStyle>
        <a:defPPr algn="ctr">
          <a:defRPr spc="100" dirty="0" smtClean="0">
            <a:solidFill>
              <a:schemeClr val="bg1"/>
            </a:solidFill>
            <a:latin typeface="Helvetica Light" panose="020B0403020202020204" pitchFamily="34" charset="0"/>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lgn="l" defTabSz="914400">
          <a:spcBef>
            <a:spcPts val="0"/>
          </a:spcBef>
          <a:spcAft>
            <a:spcPts val="600"/>
          </a:spcAft>
          <a:buClr>
            <a:srgbClr val="FA4616"/>
          </a:buClr>
          <a:buSzPct val="100000"/>
          <a:buFont typeface="Wingdings" pitchFamily="2" charset="2"/>
          <a:buChar char="§"/>
          <a:defRPr sz="1600" dirty="0" smtClean="0">
            <a:solidFill>
              <a:srgbClr val="326698"/>
            </a:solidFill>
            <a:latin typeface="Rockwell" panose="02060603020205020403" pitchFamily="18" charset="77"/>
            <a:ea typeface="MS PGothic" panose="020B0600070205080204" pitchFamily="34" charset="-128"/>
          </a:defRPr>
        </a:defPPr>
      </a:lstStyle>
    </a:txDef>
  </a:objectDefaults>
  <a:extraClrSchemeLst/>
  <a:extLst>
    <a:ext uri="{05A4C25C-085E-4340-85A3-A5531E510DB2}">
      <thm15:themeFamily xmlns:thm15="http://schemas.microsoft.com/office/thememl/2012/main" name="HWCOE-Slide-Deck-2020-Regular-Fonts" id="{E0B6B67F-9BE4-E04D-A0D2-7C9E0A561998}" vid="{D1F87117-C96D-1849-8EB2-3A308A1337E5}"/>
    </a:ext>
  </a:extLst>
</a:theme>
</file>

<file path=ppt/theme/theme2.xml><?xml version="1.0" encoding="utf-8"?>
<a:theme xmlns:a="http://schemas.openxmlformats.org/drawingml/2006/main" name="1_PNE Theme Slide Deck">
  <a:themeElements>
    <a:clrScheme name="UF Engineering">
      <a:dk1>
        <a:srgbClr val="000000"/>
      </a:dk1>
      <a:lt1>
        <a:srgbClr val="FFFFFF"/>
      </a:lt1>
      <a:dk2>
        <a:srgbClr val="000C3E"/>
      </a:dk2>
      <a:lt2>
        <a:srgbClr val="6C9AC3"/>
      </a:lt2>
      <a:accent1>
        <a:srgbClr val="004B80"/>
      </a:accent1>
      <a:accent2>
        <a:srgbClr val="0020A5"/>
      </a:accent2>
      <a:accent3>
        <a:srgbClr val="FA4616"/>
      </a:accent3>
      <a:accent4>
        <a:srgbClr val="E18F41"/>
      </a:accent4>
      <a:accent5>
        <a:srgbClr val="326698"/>
      </a:accent5>
      <a:accent6>
        <a:srgbClr val="6C9AC3"/>
      </a:accent6>
      <a:hlink>
        <a:srgbClr val="FF462C"/>
      </a:hlink>
      <a:folHlink>
        <a:srgbClr val="FF7F3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29B"/>
        </a:solidFill>
        <a:ln>
          <a:noFill/>
        </a:ln>
      </a:spPr>
      <a:bodyPr rtlCol="0" anchor="ctr"/>
      <a:lstStyle>
        <a:defPPr algn="ctr">
          <a:defRPr spc="100" dirty="0" smtClean="0">
            <a:solidFill>
              <a:schemeClr val="bg1"/>
            </a:solidFill>
            <a:latin typeface="Helvetica Light" panose="020B0403020202020204" pitchFamily="34" charset="0"/>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lgn="l" defTabSz="914400">
          <a:spcBef>
            <a:spcPts val="0"/>
          </a:spcBef>
          <a:spcAft>
            <a:spcPts val="600"/>
          </a:spcAft>
          <a:buClr>
            <a:srgbClr val="FA4616"/>
          </a:buClr>
          <a:buSzPct val="100000"/>
          <a:buFont typeface="Wingdings" panose="05000000000000000000" pitchFamily="2" charset="2"/>
          <a:buChar char="§"/>
          <a:defRPr sz="1600" dirty="0" smtClean="0">
            <a:solidFill>
              <a:srgbClr val="326698"/>
            </a:solidFill>
            <a:latin typeface="Rockwell" panose="02060603020205020403" pitchFamily="18" charset="77"/>
            <a:ea typeface="MS PGothic" panose="020B060007020508020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769834-7EA3-0247-A6FA-936A7184154D}">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HWCOE-Slide-Deck-2020-Regular-Fonts</Template>
  <TotalTime>0</TotalTime>
  <Words>768</Words>
  <Application>Microsoft Macintosh PowerPoint</Application>
  <PresentationFormat>On-screen Show (4:3)</PresentationFormat>
  <Paragraphs>135</Paragraphs>
  <Slides>26</Slides>
  <Notes>0</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3" baseType="lpstr">
      <vt:lpstr>BbwgyjTimes</vt:lpstr>
      <vt:lpstr>Gentona Book</vt:lpstr>
      <vt:lpstr>PpbxbtTimes</vt:lpstr>
      <vt:lpstr>Quadon Medium</vt:lpstr>
      <vt:lpstr>System Font Regular</vt:lpstr>
      <vt:lpstr>XddjhrMTMI</vt:lpstr>
      <vt:lpstr>Arial</vt:lpstr>
      <vt:lpstr>Arial Narrow</vt:lpstr>
      <vt:lpstr>Calibri</vt:lpstr>
      <vt:lpstr>Cambria Math</vt:lpstr>
      <vt:lpstr>Helvetica Light</vt:lpstr>
      <vt:lpstr>Rockwell</vt:lpstr>
      <vt:lpstr>Times New Roman</vt:lpstr>
      <vt:lpstr>Wingdings</vt:lpstr>
      <vt:lpstr>PNE Theme Slide Deck</vt:lpstr>
      <vt:lpstr>1_PNE Theme Slide Deck</vt:lpstr>
      <vt:lpstr>Packager Shell Object</vt:lpstr>
      <vt:lpstr>PowerPoint Presentation</vt:lpstr>
      <vt:lpstr>Background</vt:lpstr>
      <vt:lpstr>What we do</vt:lpstr>
      <vt:lpstr>Related works &amp; Refferences</vt:lpstr>
      <vt:lpstr>6 degrees of freedom </vt:lpstr>
      <vt:lpstr>Kinematic equations</vt:lpstr>
      <vt:lpstr>Define tracking errors</vt:lpstr>
      <vt:lpstr>A block diagram of the AUV’s trajectory tracking control system  </vt:lpstr>
      <vt:lpstr>Desired velocities design</vt:lpstr>
      <vt:lpstr>Trajectory tracking SMC design</vt:lpstr>
      <vt:lpstr>PowerPoint Presentation</vt:lpstr>
      <vt:lpstr>Lyapunov-Based Stability Analysis</vt:lpstr>
      <vt:lpstr>PowerPoint Presentation</vt:lpstr>
      <vt:lpstr>PowerPoint Presentation</vt:lpstr>
      <vt:lpstr>PowerPoint Presentation</vt:lpstr>
      <vt:lpstr>Simulation result</vt:lpstr>
      <vt:lpstr>PowerPoint Presentation</vt:lpstr>
      <vt:lpstr>PowerPoint Presentation</vt:lpstr>
      <vt:lpstr>PowerPoint Presentation</vt:lpstr>
      <vt:lpstr>PowerPoint Presentation</vt:lpstr>
      <vt:lpstr>PowerPoint Presentation</vt:lpstr>
      <vt:lpstr>Robustness Studies</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徐昊</dc:creator>
  <cp:lastModifiedBy>Ouyang, Cheng</cp:lastModifiedBy>
  <cp:revision>2</cp:revision>
  <cp:lastPrinted>2014-01-31T19:29:42Z</cp:lastPrinted>
  <dcterms:created xsi:type="dcterms:W3CDTF">2022-09-18T22:34:38Z</dcterms:created>
  <dcterms:modified xsi:type="dcterms:W3CDTF">2023-12-06T21:58:50Z</dcterms:modified>
</cp:coreProperties>
</file>